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6766cf2b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26766cf2b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b63a7314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b63a731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b63a7314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b63a7314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69d7b553e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69d7b553e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6766cf2b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6766cf2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b63a731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b63a731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69d7b553e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69d7b553e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69d7b553e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69d7b553e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b63a731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b63a731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503fbdc0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f503fbdc0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f503fbdc0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f503fbdc0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b63a731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b63a731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b63a731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b63a731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b63a731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b63a731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69d7b553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69d7b553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6766cf2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6766cf2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69d7b553e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69d7b553e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69d7b553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69d7b553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nd intr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2116175"/>
            <a:ext cx="8520600" cy="2052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5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b="1" sz="5200">
                <a:solidFill>
                  <a:schemeClr val="dk1"/>
                </a:solidFill>
              </a:defRPr>
            </a:lvl2pPr>
            <a:lvl3pPr indent="0" lvl="2" algn="ctr">
              <a:spcBef>
                <a:spcPts val="0"/>
              </a:spcBef>
              <a:spcAft>
                <a:spcPts val="0"/>
              </a:spcAft>
              <a:buClr>
                <a:schemeClr val="dk1"/>
              </a:buClr>
              <a:buSzPts val="1400"/>
              <a:buFont typeface="Arial"/>
              <a:buNone/>
              <a:defRPr b="1" sz="5200">
                <a:solidFill>
                  <a:schemeClr val="dk1"/>
                </a:solidFill>
              </a:defRPr>
            </a:lvl3pPr>
            <a:lvl4pPr indent="0" lvl="3" algn="ctr">
              <a:spcBef>
                <a:spcPts val="0"/>
              </a:spcBef>
              <a:spcAft>
                <a:spcPts val="0"/>
              </a:spcAft>
              <a:buClr>
                <a:schemeClr val="dk1"/>
              </a:buClr>
              <a:buSzPts val="1400"/>
              <a:buFont typeface="Arial"/>
              <a:buNone/>
              <a:defRPr b="1" sz="5200">
                <a:solidFill>
                  <a:schemeClr val="dk1"/>
                </a:solidFill>
              </a:defRPr>
            </a:lvl4pPr>
            <a:lvl5pPr indent="0" lvl="4" algn="ctr">
              <a:spcBef>
                <a:spcPts val="0"/>
              </a:spcBef>
              <a:spcAft>
                <a:spcPts val="0"/>
              </a:spcAft>
              <a:buClr>
                <a:schemeClr val="dk1"/>
              </a:buClr>
              <a:buSzPts val="1400"/>
              <a:buFont typeface="Arial"/>
              <a:buNone/>
              <a:defRPr b="1" sz="5200">
                <a:solidFill>
                  <a:schemeClr val="dk1"/>
                </a:solidFill>
              </a:defRPr>
            </a:lvl5pPr>
            <a:lvl6pPr indent="0" lvl="5" algn="ctr">
              <a:spcBef>
                <a:spcPts val="0"/>
              </a:spcBef>
              <a:spcAft>
                <a:spcPts val="0"/>
              </a:spcAft>
              <a:buClr>
                <a:schemeClr val="dk1"/>
              </a:buClr>
              <a:buSzPts val="1400"/>
              <a:buFont typeface="Arial"/>
              <a:buNone/>
              <a:defRPr b="1" sz="5200">
                <a:solidFill>
                  <a:schemeClr val="dk1"/>
                </a:solidFill>
              </a:defRPr>
            </a:lvl6pPr>
            <a:lvl7pPr indent="0" lvl="6" algn="ctr">
              <a:spcBef>
                <a:spcPts val="0"/>
              </a:spcBef>
              <a:spcAft>
                <a:spcPts val="0"/>
              </a:spcAft>
              <a:buClr>
                <a:schemeClr val="dk1"/>
              </a:buClr>
              <a:buSzPts val="1400"/>
              <a:buFont typeface="Arial"/>
              <a:buNone/>
              <a:defRPr b="1" sz="5200">
                <a:solidFill>
                  <a:schemeClr val="dk1"/>
                </a:solidFill>
              </a:defRPr>
            </a:lvl7pPr>
            <a:lvl8pPr indent="0" lvl="7" algn="ctr">
              <a:spcBef>
                <a:spcPts val="0"/>
              </a:spcBef>
              <a:spcAft>
                <a:spcPts val="0"/>
              </a:spcAft>
              <a:buClr>
                <a:schemeClr val="dk1"/>
              </a:buClr>
              <a:buSzPts val="1400"/>
              <a:buFont typeface="Arial"/>
              <a:buNone/>
              <a:defRPr b="1" sz="5200">
                <a:solidFill>
                  <a:schemeClr val="dk1"/>
                </a:solidFill>
              </a:defRPr>
            </a:lvl8pPr>
            <a:lvl9pPr indent="0" lvl="8" algn="ctr">
              <a:spcBef>
                <a:spcPts val="0"/>
              </a:spcBef>
              <a:spcAft>
                <a:spcPts val="0"/>
              </a:spcAft>
              <a:buClr>
                <a:schemeClr val="dk1"/>
              </a:buClr>
              <a:buSzPts val="1400"/>
              <a:buFont typeface="Arial"/>
              <a:buNone/>
              <a:defRPr b="1" sz="5200">
                <a:solidFill>
                  <a:schemeClr val="dk1"/>
                </a:solidFill>
              </a:defRPr>
            </a:lvl9pPr>
          </a:lstStyle>
          <a:p/>
        </p:txBody>
      </p:sp>
      <p:sp>
        <p:nvSpPr>
          <p:cNvPr id="10" name="Google Shape;10;p2"/>
          <p:cNvSpPr txBox="1"/>
          <p:nvPr>
            <p:ph idx="1" type="subTitle"/>
          </p:nvPr>
        </p:nvSpPr>
        <p:spPr>
          <a:xfrm>
            <a:off x="311700" y="4205725"/>
            <a:ext cx="8151600" cy="792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1" i="0" sz="2800" u="none" cap="none" strike="noStrike">
                <a:solidFill>
                  <a:srgbClr val="000000"/>
                </a:solidFill>
                <a:latin typeface="Arial"/>
                <a:ea typeface="Arial"/>
                <a:cs typeface="Arial"/>
                <a:sym typeface="Arial"/>
              </a:defRPr>
            </a:lvl1pPr>
            <a:lvl2pPr indent="0" lvl="1" marL="4572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9144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13716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18288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ASU_Horiz_RGB_Digital_MaroonGold.png" id="11" name="Google Shape;11;p2"/>
          <p:cNvPicPr preferRelativeResize="0"/>
          <p:nvPr/>
        </p:nvPicPr>
        <p:blipFill>
          <a:blip r:embed="rId2">
            <a:alphaModFix/>
          </a:blip>
          <a:stretch>
            <a:fillRect/>
          </a:stretch>
        </p:blipFill>
        <p:spPr>
          <a:xfrm>
            <a:off x="245068" y="187047"/>
            <a:ext cx="3844970" cy="10671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p:cSld name="Gold chapter break or bold statement gold">
    <p:bg>
      <p:bgPr>
        <a:solidFill>
          <a:schemeClr val="accent1"/>
        </a:solidFill>
      </p:bgPr>
    </p:bg>
    <p:spTree>
      <p:nvGrpSpPr>
        <p:cNvPr id="41" name="Shape 41"/>
        <p:cNvGrpSpPr/>
        <p:nvPr/>
      </p:nvGrpSpPr>
      <p:grpSpPr>
        <a:xfrm>
          <a:off x="0" y="0"/>
          <a:ext cx="0" cy="0"/>
          <a:chOff x="0" y="0"/>
          <a:chExt cx="0" cy="0"/>
        </a:xfrm>
      </p:grpSpPr>
      <p:sp>
        <p:nvSpPr>
          <p:cNvPr id="42" name="Google Shape;42;p11"/>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6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6200">
                <a:solidFill>
                  <a:schemeClr val="dk1"/>
                </a:solidFill>
              </a:defRPr>
            </a:lvl2pPr>
            <a:lvl3pPr indent="0" lvl="2" rtl="0">
              <a:spcBef>
                <a:spcPts val="0"/>
              </a:spcBef>
              <a:spcAft>
                <a:spcPts val="0"/>
              </a:spcAft>
              <a:buClr>
                <a:schemeClr val="dk1"/>
              </a:buClr>
              <a:buSzPts val="1400"/>
              <a:buFont typeface="Arial"/>
              <a:buNone/>
              <a:defRPr b="1" sz="6200">
                <a:solidFill>
                  <a:schemeClr val="dk1"/>
                </a:solidFill>
              </a:defRPr>
            </a:lvl3pPr>
            <a:lvl4pPr indent="0" lvl="3" rtl="0">
              <a:spcBef>
                <a:spcPts val="0"/>
              </a:spcBef>
              <a:spcAft>
                <a:spcPts val="0"/>
              </a:spcAft>
              <a:buClr>
                <a:schemeClr val="dk1"/>
              </a:buClr>
              <a:buSzPts val="1400"/>
              <a:buFont typeface="Arial"/>
              <a:buNone/>
              <a:defRPr b="1" sz="6200">
                <a:solidFill>
                  <a:schemeClr val="dk1"/>
                </a:solidFill>
              </a:defRPr>
            </a:lvl4pPr>
            <a:lvl5pPr indent="0" lvl="4" rtl="0">
              <a:spcBef>
                <a:spcPts val="0"/>
              </a:spcBef>
              <a:spcAft>
                <a:spcPts val="0"/>
              </a:spcAft>
              <a:buClr>
                <a:schemeClr val="dk1"/>
              </a:buClr>
              <a:buSzPts val="1400"/>
              <a:buFont typeface="Arial"/>
              <a:buNone/>
              <a:defRPr b="1" sz="6200">
                <a:solidFill>
                  <a:schemeClr val="dk1"/>
                </a:solidFill>
              </a:defRPr>
            </a:lvl5pPr>
            <a:lvl6pPr indent="0" lvl="5" rtl="0">
              <a:spcBef>
                <a:spcPts val="0"/>
              </a:spcBef>
              <a:spcAft>
                <a:spcPts val="0"/>
              </a:spcAft>
              <a:buClr>
                <a:schemeClr val="dk1"/>
              </a:buClr>
              <a:buSzPts val="1400"/>
              <a:buFont typeface="Arial"/>
              <a:buNone/>
              <a:defRPr b="1" sz="6200">
                <a:solidFill>
                  <a:schemeClr val="dk1"/>
                </a:solidFill>
              </a:defRPr>
            </a:lvl6pPr>
            <a:lvl7pPr indent="0" lvl="6" rtl="0">
              <a:spcBef>
                <a:spcPts val="0"/>
              </a:spcBef>
              <a:spcAft>
                <a:spcPts val="0"/>
              </a:spcAft>
              <a:buClr>
                <a:schemeClr val="dk1"/>
              </a:buClr>
              <a:buSzPts val="1400"/>
              <a:buFont typeface="Arial"/>
              <a:buNone/>
              <a:defRPr b="1" sz="6200">
                <a:solidFill>
                  <a:schemeClr val="dk1"/>
                </a:solidFill>
              </a:defRPr>
            </a:lvl7pPr>
            <a:lvl8pPr indent="0" lvl="7" rtl="0">
              <a:spcBef>
                <a:spcPts val="0"/>
              </a:spcBef>
              <a:spcAft>
                <a:spcPts val="0"/>
              </a:spcAft>
              <a:buClr>
                <a:schemeClr val="dk1"/>
              </a:buClr>
              <a:buSzPts val="1400"/>
              <a:buFont typeface="Arial"/>
              <a:buNone/>
              <a:defRPr b="1" sz="6200">
                <a:solidFill>
                  <a:schemeClr val="dk1"/>
                </a:solidFill>
              </a:defRPr>
            </a:lvl8pPr>
            <a:lvl9pPr indent="0" lvl="8" rtl="0">
              <a:spcBef>
                <a:spcPts val="0"/>
              </a:spcBef>
              <a:spcAft>
                <a:spcPts val="0"/>
              </a:spcAft>
              <a:buClr>
                <a:schemeClr val="dk1"/>
              </a:buClr>
              <a:buSzPts val="1400"/>
              <a:buFont typeface="Arial"/>
              <a:buNone/>
              <a:defRPr b="1" sz="62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2">
  <p:cSld name="Gold chapter break or bold statement gold_2">
    <p:bg>
      <p:bgPr>
        <a:solidFill>
          <a:schemeClr val="accent1"/>
        </a:solidFill>
      </p:bgPr>
    </p:bg>
    <p:spTree>
      <p:nvGrpSpPr>
        <p:cNvPr id="43" name="Shape 43"/>
        <p:cNvGrpSpPr/>
        <p:nvPr/>
      </p:nvGrpSpPr>
      <p:grpSpPr>
        <a:xfrm>
          <a:off x="0" y="0"/>
          <a:ext cx="0" cy="0"/>
          <a:chOff x="0" y="0"/>
          <a:chExt cx="0" cy="0"/>
        </a:xfrm>
      </p:grpSpPr>
      <p:sp>
        <p:nvSpPr>
          <p:cNvPr id="44" name="Google Shape;44;p12"/>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45" name="Google Shape;45;p12"/>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indent="0" lvl="0" marL="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indent="0" lvl="1" marL="4572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indent="0" lvl="2" marL="9144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indent="0" lvl="3" marL="13716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indent="0" lvl="4" marL="18288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indent="0" lvl="5" marL="22860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indent="0" lvl="6" marL="27432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indent="0" lvl="7" marL="32004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indent="0" lvl="8" marL="365760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1">
  <p:cSld name="Gold chapter break or bold statement gold_1">
    <p:bg>
      <p:bgPr>
        <a:solidFill>
          <a:schemeClr val="accent2"/>
        </a:solidFill>
      </p:bgPr>
    </p:bg>
    <p:spTree>
      <p:nvGrpSpPr>
        <p:cNvPr id="46" name="Shape 46"/>
        <p:cNvGrpSpPr/>
        <p:nvPr/>
      </p:nvGrpSpPr>
      <p:grpSpPr>
        <a:xfrm>
          <a:off x="0" y="0"/>
          <a:ext cx="0" cy="0"/>
          <a:chOff x="0" y="0"/>
          <a:chExt cx="0" cy="0"/>
        </a:xfrm>
      </p:grpSpPr>
      <p:sp>
        <p:nvSpPr>
          <p:cNvPr id="47" name="Google Shape;47;p13"/>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6200" u="none" cap="none" strike="noStrike">
                <a:solidFill>
                  <a:schemeClr val="lt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6200">
                <a:solidFill>
                  <a:schemeClr val="dk1"/>
                </a:solidFill>
              </a:defRPr>
            </a:lvl2pPr>
            <a:lvl3pPr indent="0" lvl="2" rtl="0">
              <a:spcBef>
                <a:spcPts val="0"/>
              </a:spcBef>
              <a:spcAft>
                <a:spcPts val="0"/>
              </a:spcAft>
              <a:buClr>
                <a:schemeClr val="dk1"/>
              </a:buClr>
              <a:buSzPts val="1400"/>
              <a:buFont typeface="Arial"/>
              <a:buNone/>
              <a:defRPr b="1" sz="6200">
                <a:solidFill>
                  <a:schemeClr val="dk1"/>
                </a:solidFill>
              </a:defRPr>
            </a:lvl3pPr>
            <a:lvl4pPr indent="0" lvl="3" rtl="0">
              <a:spcBef>
                <a:spcPts val="0"/>
              </a:spcBef>
              <a:spcAft>
                <a:spcPts val="0"/>
              </a:spcAft>
              <a:buClr>
                <a:schemeClr val="dk1"/>
              </a:buClr>
              <a:buSzPts val="1400"/>
              <a:buFont typeface="Arial"/>
              <a:buNone/>
              <a:defRPr b="1" sz="6200">
                <a:solidFill>
                  <a:schemeClr val="dk1"/>
                </a:solidFill>
              </a:defRPr>
            </a:lvl4pPr>
            <a:lvl5pPr indent="0" lvl="4" rtl="0">
              <a:spcBef>
                <a:spcPts val="0"/>
              </a:spcBef>
              <a:spcAft>
                <a:spcPts val="0"/>
              </a:spcAft>
              <a:buClr>
                <a:schemeClr val="dk1"/>
              </a:buClr>
              <a:buSzPts val="1400"/>
              <a:buFont typeface="Arial"/>
              <a:buNone/>
              <a:defRPr b="1" sz="6200">
                <a:solidFill>
                  <a:schemeClr val="dk1"/>
                </a:solidFill>
              </a:defRPr>
            </a:lvl5pPr>
            <a:lvl6pPr indent="0" lvl="5" rtl="0">
              <a:spcBef>
                <a:spcPts val="0"/>
              </a:spcBef>
              <a:spcAft>
                <a:spcPts val="0"/>
              </a:spcAft>
              <a:buClr>
                <a:schemeClr val="dk1"/>
              </a:buClr>
              <a:buSzPts val="1400"/>
              <a:buFont typeface="Arial"/>
              <a:buNone/>
              <a:defRPr b="1" sz="6200">
                <a:solidFill>
                  <a:schemeClr val="dk1"/>
                </a:solidFill>
              </a:defRPr>
            </a:lvl6pPr>
            <a:lvl7pPr indent="0" lvl="6" rtl="0">
              <a:spcBef>
                <a:spcPts val="0"/>
              </a:spcBef>
              <a:spcAft>
                <a:spcPts val="0"/>
              </a:spcAft>
              <a:buClr>
                <a:schemeClr val="dk1"/>
              </a:buClr>
              <a:buSzPts val="1400"/>
              <a:buFont typeface="Arial"/>
              <a:buNone/>
              <a:defRPr b="1" sz="6200">
                <a:solidFill>
                  <a:schemeClr val="dk1"/>
                </a:solidFill>
              </a:defRPr>
            </a:lvl7pPr>
            <a:lvl8pPr indent="0" lvl="7" rtl="0">
              <a:spcBef>
                <a:spcPts val="0"/>
              </a:spcBef>
              <a:spcAft>
                <a:spcPts val="0"/>
              </a:spcAft>
              <a:buClr>
                <a:schemeClr val="dk1"/>
              </a:buClr>
              <a:buSzPts val="1400"/>
              <a:buFont typeface="Arial"/>
              <a:buNone/>
              <a:defRPr b="1" sz="6200">
                <a:solidFill>
                  <a:schemeClr val="dk1"/>
                </a:solidFill>
              </a:defRPr>
            </a:lvl8pPr>
            <a:lvl9pPr indent="0" lvl="8" rtl="0">
              <a:spcBef>
                <a:spcPts val="0"/>
              </a:spcBef>
              <a:spcAft>
                <a:spcPts val="0"/>
              </a:spcAft>
              <a:buClr>
                <a:schemeClr val="dk1"/>
              </a:buClr>
              <a:buSzPts val="1400"/>
              <a:buFont typeface="Arial"/>
              <a:buNone/>
              <a:defRPr b="1" sz="62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bar">
  <p:cSld name="Chapter break bar">
    <p:spTree>
      <p:nvGrpSpPr>
        <p:cNvPr id="48" name="Shape 48"/>
        <p:cNvGrpSpPr/>
        <p:nvPr/>
      </p:nvGrpSpPr>
      <p:grpSpPr>
        <a:xfrm>
          <a:off x="0" y="0"/>
          <a:ext cx="0" cy="0"/>
          <a:chOff x="0" y="0"/>
          <a:chExt cx="0" cy="0"/>
        </a:xfrm>
      </p:grpSpPr>
      <p:sp>
        <p:nvSpPr>
          <p:cNvPr id="49" name="Google Shape;49;p14"/>
          <p:cNvSpPr/>
          <p:nvPr/>
        </p:nvSpPr>
        <p:spPr>
          <a:xfrm>
            <a:off x="0" y="13144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1" i="0" sz="3700" u="none" cap="none" strike="noStrike">
              <a:solidFill>
                <a:schemeClr val="lt1"/>
              </a:solidFill>
              <a:latin typeface="Arial"/>
              <a:ea typeface="Arial"/>
              <a:cs typeface="Arial"/>
              <a:sym typeface="Arial"/>
            </a:endParaRPr>
          </a:p>
        </p:txBody>
      </p:sp>
      <p:sp>
        <p:nvSpPr>
          <p:cNvPr id="50" name="Google Shape;50;p14"/>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400"/>
              <a:buFont typeface="Arial"/>
              <a:buNone/>
              <a:defRPr b="1" sz="2400">
                <a:solidFill>
                  <a:schemeClr val="dk1"/>
                </a:solidFill>
              </a:defRPr>
            </a:lvl2pPr>
            <a:lvl3pPr indent="0" lvl="2" marL="0" marR="0" rtl="0" algn="l">
              <a:spcBef>
                <a:spcPts val="0"/>
              </a:spcBef>
              <a:spcAft>
                <a:spcPts val="0"/>
              </a:spcAft>
              <a:buClr>
                <a:schemeClr val="dk1"/>
              </a:buClr>
              <a:buSzPts val="1400"/>
              <a:buFont typeface="Arial"/>
              <a:buNone/>
              <a:defRPr b="1" sz="2400">
                <a:solidFill>
                  <a:schemeClr val="dk1"/>
                </a:solidFill>
              </a:defRPr>
            </a:lvl3pPr>
            <a:lvl4pPr indent="0" lvl="3" marL="0" marR="0" rtl="0" algn="l">
              <a:spcBef>
                <a:spcPts val="0"/>
              </a:spcBef>
              <a:spcAft>
                <a:spcPts val="0"/>
              </a:spcAft>
              <a:buClr>
                <a:schemeClr val="dk1"/>
              </a:buClr>
              <a:buSzPts val="1400"/>
              <a:buFont typeface="Arial"/>
              <a:buNone/>
              <a:defRPr b="1" sz="2400">
                <a:solidFill>
                  <a:schemeClr val="dk1"/>
                </a:solidFill>
              </a:defRPr>
            </a:lvl4pPr>
            <a:lvl5pPr indent="0" lvl="4" marL="0" marR="0" rtl="0" algn="l">
              <a:spcBef>
                <a:spcPts val="0"/>
              </a:spcBef>
              <a:spcAft>
                <a:spcPts val="0"/>
              </a:spcAft>
              <a:buClr>
                <a:schemeClr val="dk1"/>
              </a:buClr>
              <a:buSzPts val="1400"/>
              <a:buFont typeface="Arial"/>
              <a:buNone/>
              <a:defRPr b="1" sz="2400">
                <a:solidFill>
                  <a:schemeClr val="dk1"/>
                </a:solidFill>
              </a:defRPr>
            </a:lvl5pPr>
            <a:lvl6pPr indent="0" lvl="5" marL="0" marR="0" rtl="0" algn="l">
              <a:spcBef>
                <a:spcPts val="0"/>
              </a:spcBef>
              <a:spcAft>
                <a:spcPts val="0"/>
              </a:spcAft>
              <a:buClr>
                <a:schemeClr val="dk1"/>
              </a:buClr>
              <a:buSzPts val="1400"/>
              <a:buFont typeface="Arial"/>
              <a:buNone/>
              <a:defRPr b="1" sz="2400">
                <a:solidFill>
                  <a:schemeClr val="dk1"/>
                </a:solidFill>
              </a:defRPr>
            </a:lvl6pPr>
            <a:lvl7pPr indent="0" lvl="6" marL="0" marR="0" rtl="0" algn="l">
              <a:spcBef>
                <a:spcPts val="0"/>
              </a:spcBef>
              <a:spcAft>
                <a:spcPts val="0"/>
              </a:spcAft>
              <a:buClr>
                <a:schemeClr val="dk1"/>
              </a:buClr>
              <a:buSzPts val="1400"/>
              <a:buFont typeface="Arial"/>
              <a:buNone/>
              <a:defRPr b="1" sz="2400">
                <a:solidFill>
                  <a:schemeClr val="dk1"/>
                </a:solidFill>
              </a:defRPr>
            </a:lvl7pPr>
            <a:lvl8pPr indent="0" lvl="7" marL="0" marR="0" rtl="0" algn="l">
              <a:spcBef>
                <a:spcPts val="0"/>
              </a:spcBef>
              <a:spcAft>
                <a:spcPts val="0"/>
              </a:spcAft>
              <a:buClr>
                <a:schemeClr val="dk1"/>
              </a:buClr>
              <a:buSzPts val="1400"/>
              <a:buFont typeface="Arial"/>
              <a:buNone/>
              <a:defRPr b="1" sz="2400">
                <a:solidFill>
                  <a:schemeClr val="dk1"/>
                </a:solidFill>
              </a:defRPr>
            </a:lvl8pPr>
            <a:lvl9pPr indent="0" lvl="8" marL="0" marR="0" rtl="0" algn="l">
              <a:spcBef>
                <a:spcPts val="0"/>
              </a:spcBef>
              <a:spcAft>
                <a:spcPts val="0"/>
              </a:spcAft>
              <a:buClr>
                <a:schemeClr val="dk1"/>
              </a:buClr>
              <a:buSzPts val="1400"/>
              <a:buFont typeface="Arial"/>
              <a:buNone/>
              <a:defRPr b="1" sz="24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maroon bar">
  <p:cSld name="Chapter break maroon bar">
    <p:spTree>
      <p:nvGrpSpPr>
        <p:cNvPr id="51" name="Shape 51"/>
        <p:cNvGrpSpPr/>
        <p:nvPr/>
      </p:nvGrpSpPr>
      <p:grpSpPr>
        <a:xfrm>
          <a:off x="0" y="0"/>
          <a:ext cx="0" cy="0"/>
          <a:chOff x="0" y="0"/>
          <a:chExt cx="0" cy="0"/>
        </a:xfrm>
      </p:grpSpPr>
      <p:sp>
        <p:nvSpPr>
          <p:cNvPr id="52" name="Google Shape;52;p15"/>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1" i="0" sz="3700" u="none" cap="none" strike="noStrike">
              <a:solidFill>
                <a:schemeClr val="dk2"/>
              </a:solidFill>
              <a:latin typeface="Arial"/>
              <a:ea typeface="Arial"/>
              <a:cs typeface="Arial"/>
              <a:sym typeface="Arial"/>
            </a:endParaRPr>
          </a:p>
        </p:txBody>
      </p:sp>
      <p:sp>
        <p:nvSpPr>
          <p:cNvPr id="53" name="Google Shape;53;p15"/>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dk1"/>
              </a:buClr>
              <a:buSzPts val="1400"/>
              <a:buFont typeface="Arial"/>
              <a:buNone/>
              <a:defRPr b="1" sz="2400">
                <a:solidFill>
                  <a:schemeClr val="dk1"/>
                </a:solidFill>
              </a:defRPr>
            </a:lvl2pPr>
            <a:lvl3pPr indent="0" lvl="2" marL="0" marR="0" rtl="0" algn="l">
              <a:spcBef>
                <a:spcPts val="0"/>
              </a:spcBef>
              <a:spcAft>
                <a:spcPts val="0"/>
              </a:spcAft>
              <a:buClr>
                <a:schemeClr val="dk1"/>
              </a:buClr>
              <a:buSzPts val="1400"/>
              <a:buFont typeface="Arial"/>
              <a:buNone/>
              <a:defRPr b="1" sz="2400">
                <a:solidFill>
                  <a:schemeClr val="dk1"/>
                </a:solidFill>
              </a:defRPr>
            </a:lvl3pPr>
            <a:lvl4pPr indent="0" lvl="3" marL="0" marR="0" rtl="0" algn="l">
              <a:spcBef>
                <a:spcPts val="0"/>
              </a:spcBef>
              <a:spcAft>
                <a:spcPts val="0"/>
              </a:spcAft>
              <a:buClr>
                <a:schemeClr val="dk1"/>
              </a:buClr>
              <a:buSzPts val="1400"/>
              <a:buFont typeface="Arial"/>
              <a:buNone/>
              <a:defRPr b="1" sz="2400">
                <a:solidFill>
                  <a:schemeClr val="dk1"/>
                </a:solidFill>
              </a:defRPr>
            </a:lvl4pPr>
            <a:lvl5pPr indent="0" lvl="4" marL="0" marR="0" rtl="0" algn="l">
              <a:spcBef>
                <a:spcPts val="0"/>
              </a:spcBef>
              <a:spcAft>
                <a:spcPts val="0"/>
              </a:spcAft>
              <a:buClr>
                <a:schemeClr val="dk1"/>
              </a:buClr>
              <a:buSzPts val="1400"/>
              <a:buFont typeface="Arial"/>
              <a:buNone/>
              <a:defRPr b="1" sz="2400">
                <a:solidFill>
                  <a:schemeClr val="dk1"/>
                </a:solidFill>
              </a:defRPr>
            </a:lvl5pPr>
            <a:lvl6pPr indent="0" lvl="5" marL="0" marR="0" rtl="0" algn="l">
              <a:spcBef>
                <a:spcPts val="0"/>
              </a:spcBef>
              <a:spcAft>
                <a:spcPts val="0"/>
              </a:spcAft>
              <a:buClr>
                <a:schemeClr val="dk1"/>
              </a:buClr>
              <a:buSzPts val="1400"/>
              <a:buFont typeface="Arial"/>
              <a:buNone/>
              <a:defRPr b="1" sz="2400">
                <a:solidFill>
                  <a:schemeClr val="dk1"/>
                </a:solidFill>
              </a:defRPr>
            </a:lvl6pPr>
            <a:lvl7pPr indent="0" lvl="6" marL="0" marR="0" rtl="0" algn="l">
              <a:spcBef>
                <a:spcPts val="0"/>
              </a:spcBef>
              <a:spcAft>
                <a:spcPts val="0"/>
              </a:spcAft>
              <a:buClr>
                <a:schemeClr val="dk1"/>
              </a:buClr>
              <a:buSzPts val="1400"/>
              <a:buFont typeface="Arial"/>
              <a:buNone/>
              <a:defRPr b="1" sz="2400">
                <a:solidFill>
                  <a:schemeClr val="dk1"/>
                </a:solidFill>
              </a:defRPr>
            </a:lvl7pPr>
            <a:lvl8pPr indent="0" lvl="7" marL="0" marR="0" rtl="0" algn="l">
              <a:spcBef>
                <a:spcPts val="0"/>
              </a:spcBef>
              <a:spcAft>
                <a:spcPts val="0"/>
              </a:spcAft>
              <a:buClr>
                <a:schemeClr val="dk1"/>
              </a:buClr>
              <a:buSzPts val="1400"/>
              <a:buFont typeface="Arial"/>
              <a:buNone/>
              <a:defRPr b="1" sz="2400">
                <a:solidFill>
                  <a:schemeClr val="dk1"/>
                </a:solidFill>
              </a:defRPr>
            </a:lvl8pPr>
            <a:lvl9pPr indent="0" lvl="8" marL="0" marR="0" rtl="0" algn="l">
              <a:spcBef>
                <a:spcPts val="0"/>
              </a:spcBef>
              <a:spcAft>
                <a:spcPts val="0"/>
              </a:spcAft>
              <a:buClr>
                <a:schemeClr val="dk1"/>
              </a:buClr>
              <a:buSzPts val="1400"/>
              <a:buFont typeface="Arial"/>
              <a:buNone/>
              <a:defRPr b="1" sz="24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1">
  <p:cSld name="Headline with 3 column">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56" name="Google Shape;56;p16"/>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57" name="Google Shape;57;p16"/>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58" name="Google Shape;58;p16"/>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1">
  <p:cSld name="TITLE_ONLY_1">
    <p:spTree>
      <p:nvGrpSpPr>
        <p:cNvPr id="59" name="Shape 59"/>
        <p:cNvGrpSpPr/>
        <p:nvPr/>
      </p:nvGrpSpPr>
      <p:grpSpPr>
        <a:xfrm>
          <a:off x="0" y="0"/>
          <a:ext cx="0" cy="0"/>
          <a:chOff x="0" y="0"/>
          <a:chExt cx="0" cy="0"/>
        </a:xfrm>
      </p:grpSpPr>
      <p:sp>
        <p:nvSpPr>
          <p:cNvPr id="60" name="Google Shape;6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61" name="Google Shape;61;p17"/>
          <p:cNvSpPr txBox="1"/>
          <p:nvPr>
            <p:ph idx="1" type="body"/>
          </p:nvPr>
        </p:nvSpPr>
        <p:spPr>
          <a:xfrm>
            <a:off x="311699"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_1">
    <p:spTree>
      <p:nvGrpSpPr>
        <p:cNvPr id="62" name="Shape 62"/>
        <p:cNvGrpSpPr/>
        <p:nvPr/>
      </p:nvGrpSpPr>
      <p:grpSpPr>
        <a:xfrm>
          <a:off x="0" y="0"/>
          <a:ext cx="0" cy="0"/>
          <a:chOff x="0" y="0"/>
          <a:chExt cx="0" cy="0"/>
        </a:xfrm>
      </p:grpSpPr>
      <p:sp>
        <p:nvSpPr>
          <p:cNvPr id="63" name="Google Shape;63;p18"/>
          <p:cNvSpPr txBox="1"/>
          <p:nvPr>
            <p:ph type="title"/>
          </p:nvPr>
        </p:nvSpPr>
        <p:spPr>
          <a:xfrm>
            <a:off x="265500" y="393025"/>
            <a:ext cx="4843800" cy="1482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b="1" sz="4200">
                <a:solidFill>
                  <a:schemeClr val="dk1"/>
                </a:solidFill>
              </a:defRPr>
            </a:lvl2pPr>
            <a:lvl3pPr indent="0" lvl="2" rtl="0" algn="ctr">
              <a:spcBef>
                <a:spcPts val="0"/>
              </a:spcBef>
              <a:spcAft>
                <a:spcPts val="0"/>
              </a:spcAft>
              <a:buClr>
                <a:schemeClr val="dk1"/>
              </a:buClr>
              <a:buSzPts val="1400"/>
              <a:buFont typeface="Arial"/>
              <a:buNone/>
              <a:defRPr b="1" sz="4200">
                <a:solidFill>
                  <a:schemeClr val="dk1"/>
                </a:solidFill>
              </a:defRPr>
            </a:lvl3pPr>
            <a:lvl4pPr indent="0" lvl="3" rtl="0" algn="ctr">
              <a:spcBef>
                <a:spcPts val="0"/>
              </a:spcBef>
              <a:spcAft>
                <a:spcPts val="0"/>
              </a:spcAft>
              <a:buClr>
                <a:schemeClr val="dk1"/>
              </a:buClr>
              <a:buSzPts val="1400"/>
              <a:buFont typeface="Arial"/>
              <a:buNone/>
              <a:defRPr b="1" sz="4200">
                <a:solidFill>
                  <a:schemeClr val="dk1"/>
                </a:solidFill>
              </a:defRPr>
            </a:lvl4pPr>
            <a:lvl5pPr indent="0" lvl="4" rtl="0" algn="ctr">
              <a:spcBef>
                <a:spcPts val="0"/>
              </a:spcBef>
              <a:spcAft>
                <a:spcPts val="0"/>
              </a:spcAft>
              <a:buClr>
                <a:schemeClr val="dk1"/>
              </a:buClr>
              <a:buSzPts val="1400"/>
              <a:buFont typeface="Arial"/>
              <a:buNone/>
              <a:defRPr b="1" sz="4200">
                <a:solidFill>
                  <a:schemeClr val="dk1"/>
                </a:solidFill>
              </a:defRPr>
            </a:lvl5pPr>
            <a:lvl6pPr indent="0" lvl="5" rtl="0" algn="ctr">
              <a:spcBef>
                <a:spcPts val="0"/>
              </a:spcBef>
              <a:spcAft>
                <a:spcPts val="0"/>
              </a:spcAft>
              <a:buClr>
                <a:schemeClr val="dk1"/>
              </a:buClr>
              <a:buSzPts val="1400"/>
              <a:buFont typeface="Arial"/>
              <a:buNone/>
              <a:defRPr b="1" sz="4200">
                <a:solidFill>
                  <a:schemeClr val="dk1"/>
                </a:solidFill>
              </a:defRPr>
            </a:lvl6pPr>
            <a:lvl7pPr indent="0" lvl="6" rtl="0" algn="ctr">
              <a:spcBef>
                <a:spcPts val="0"/>
              </a:spcBef>
              <a:spcAft>
                <a:spcPts val="0"/>
              </a:spcAft>
              <a:buClr>
                <a:schemeClr val="dk1"/>
              </a:buClr>
              <a:buSzPts val="1400"/>
              <a:buFont typeface="Arial"/>
              <a:buNone/>
              <a:defRPr b="1" sz="4200">
                <a:solidFill>
                  <a:schemeClr val="dk1"/>
                </a:solidFill>
              </a:defRPr>
            </a:lvl7pPr>
            <a:lvl8pPr indent="0" lvl="7" rtl="0" algn="ctr">
              <a:spcBef>
                <a:spcPts val="0"/>
              </a:spcBef>
              <a:spcAft>
                <a:spcPts val="0"/>
              </a:spcAft>
              <a:buClr>
                <a:schemeClr val="dk1"/>
              </a:buClr>
              <a:buSzPts val="1400"/>
              <a:buFont typeface="Arial"/>
              <a:buNone/>
              <a:defRPr b="1" sz="4200">
                <a:solidFill>
                  <a:schemeClr val="dk1"/>
                </a:solidFill>
              </a:defRPr>
            </a:lvl8pPr>
            <a:lvl9pPr indent="0" lvl="8" rtl="0" algn="ctr">
              <a:spcBef>
                <a:spcPts val="0"/>
              </a:spcBef>
              <a:spcAft>
                <a:spcPts val="0"/>
              </a:spcAft>
              <a:buClr>
                <a:schemeClr val="dk1"/>
              </a:buClr>
              <a:buSzPts val="1400"/>
              <a:buFont typeface="Arial"/>
              <a:buNone/>
              <a:defRPr b="1" sz="4200">
                <a:solidFill>
                  <a:schemeClr val="dk1"/>
                </a:solidFill>
              </a:defRPr>
            </a:lvl9pPr>
          </a:lstStyle>
          <a:p/>
        </p:txBody>
      </p:sp>
      <p:sp>
        <p:nvSpPr>
          <p:cNvPr id="64" name="Google Shape;64;p18"/>
          <p:cNvSpPr txBox="1"/>
          <p:nvPr>
            <p:ph idx="1" type="subTitle"/>
          </p:nvPr>
        </p:nvSpPr>
        <p:spPr>
          <a:xfrm>
            <a:off x="5451275" y="571350"/>
            <a:ext cx="2904600" cy="1235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1pPr>
            <a:lvl2pPr indent="0" lvl="1" marL="457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2pPr>
            <a:lvl3pPr indent="0" lvl="2" marL="914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3pPr>
            <a:lvl4pPr indent="0" lvl="3" marL="1371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4pPr>
            <a:lvl5pPr indent="0" lvl="4" marL="18288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ntro Option 2">
  <p:cSld name="Cover Intro Option 2">
    <p:spTree>
      <p:nvGrpSpPr>
        <p:cNvPr id="68" name="Shape 68"/>
        <p:cNvGrpSpPr/>
        <p:nvPr/>
      </p:nvGrpSpPr>
      <p:grpSpPr>
        <a:xfrm>
          <a:off x="0" y="0"/>
          <a:ext cx="0" cy="0"/>
          <a:chOff x="0" y="0"/>
          <a:chExt cx="0" cy="0"/>
        </a:xfrm>
      </p:grpSpPr>
      <p:sp>
        <p:nvSpPr>
          <p:cNvPr id="69" name="Google Shape;69;p20"/>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70" name="Google Shape;70;p20"/>
          <p:cNvSpPr txBox="1"/>
          <p:nvPr>
            <p:ph idx="1" type="subTitle"/>
          </p:nvPr>
        </p:nvSpPr>
        <p:spPr>
          <a:xfrm>
            <a:off x="360625" y="1005325"/>
            <a:ext cx="7508700" cy="357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chemeClr val="accent1"/>
                </a:highlight>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1" name="Google Shape;71;p20"/>
          <p:cNvPicPr preferRelativeResize="0"/>
          <p:nvPr/>
        </p:nvPicPr>
        <p:blipFill rotWithShape="1">
          <a:blip r:embed="rId2">
            <a:alphaModFix/>
          </a:blip>
          <a:srcRect b="0" l="0" r="0" t="0"/>
          <a:stretch/>
        </p:blipFill>
        <p:spPr>
          <a:xfrm>
            <a:off x="167375" y="3799423"/>
            <a:ext cx="3464700" cy="961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nd intro" type="title">
  <p:cSld name="TITLE">
    <p:spTree>
      <p:nvGrpSpPr>
        <p:cNvPr id="72" name="Shape 72"/>
        <p:cNvGrpSpPr/>
        <p:nvPr/>
      </p:nvGrpSpPr>
      <p:grpSpPr>
        <a:xfrm>
          <a:off x="0" y="0"/>
          <a:ext cx="0" cy="0"/>
          <a:chOff x="0" y="0"/>
          <a:chExt cx="0" cy="0"/>
        </a:xfrm>
      </p:grpSpPr>
      <p:sp>
        <p:nvSpPr>
          <p:cNvPr id="73" name="Google Shape;73;p21"/>
          <p:cNvSpPr txBox="1"/>
          <p:nvPr>
            <p:ph type="ctrTitle"/>
          </p:nvPr>
        </p:nvSpPr>
        <p:spPr>
          <a:xfrm>
            <a:off x="311708" y="2116175"/>
            <a:ext cx="8520600" cy="2052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5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b="1" sz="5200">
                <a:solidFill>
                  <a:schemeClr val="dk1"/>
                </a:solidFill>
              </a:defRPr>
            </a:lvl2pPr>
            <a:lvl3pPr indent="0" lvl="2" algn="ctr">
              <a:spcBef>
                <a:spcPts val="0"/>
              </a:spcBef>
              <a:spcAft>
                <a:spcPts val="0"/>
              </a:spcAft>
              <a:buClr>
                <a:schemeClr val="dk1"/>
              </a:buClr>
              <a:buSzPts val="1400"/>
              <a:buFont typeface="Arial"/>
              <a:buNone/>
              <a:defRPr b="1" sz="5200">
                <a:solidFill>
                  <a:schemeClr val="dk1"/>
                </a:solidFill>
              </a:defRPr>
            </a:lvl3pPr>
            <a:lvl4pPr indent="0" lvl="3" algn="ctr">
              <a:spcBef>
                <a:spcPts val="0"/>
              </a:spcBef>
              <a:spcAft>
                <a:spcPts val="0"/>
              </a:spcAft>
              <a:buClr>
                <a:schemeClr val="dk1"/>
              </a:buClr>
              <a:buSzPts val="1400"/>
              <a:buFont typeface="Arial"/>
              <a:buNone/>
              <a:defRPr b="1" sz="5200">
                <a:solidFill>
                  <a:schemeClr val="dk1"/>
                </a:solidFill>
              </a:defRPr>
            </a:lvl4pPr>
            <a:lvl5pPr indent="0" lvl="4" algn="ctr">
              <a:spcBef>
                <a:spcPts val="0"/>
              </a:spcBef>
              <a:spcAft>
                <a:spcPts val="0"/>
              </a:spcAft>
              <a:buClr>
                <a:schemeClr val="dk1"/>
              </a:buClr>
              <a:buSzPts val="1400"/>
              <a:buFont typeface="Arial"/>
              <a:buNone/>
              <a:defRPr b="1" sz="5200">
                <a:solidFill>
                  <a:schemeClr val="dk1"/>
                </a:solidFill>
              </a:defRPr>
            </a:lvl5pPr>
            <a:lvl6pPr indent="0" lvl="5" algn="ctr">
              <a:spcBef>
                <a:spcPts val="0"/>
              </a:spcBef>
              <a:spcAft>
                <a:spcPts val="0"/>
              </a:spcAft>
              <a:buClr>
                <a:schemeClr val="dk1"/>
              </a:buClr>
              <a:buSzPts val="1400"/>
              <a:buFont typeface="Arial"/>
              <a:buNone/>
              <a:defRPr b="1" sz="5200">
                <a:solidFill>
                  <a:schemeClr val="dk1"/>
                </a:solidFill>
              </a:defRPr>
            </a:lvl6pPr>
            <a:lvl7pPr indent="0" lvl="6" algn="ctr">
              <a:spcBef>
                <a:spcPts val="0"/>
              </a:spcBef>
              <a:spcAft>
                <a:spcPts val="0"/>
              </a:spcAft>
              <a:buClr>
                <a:schemeClr val="dk1"/>
              </a:buClr>
              <a:buSzPts val="1400"/>
              <a:buFont typeface="Arial"/>
              <a:buNone/>
              <a:defRPr b="1" sz="5200">
                <a:solidFill>
                  <a:schemeClr val="dk1"/>
                </a:solidFill>
              </a:defRPr>
            </a:lvl7pPr>
            <a:lvl8pPr indent="0" lvl="7" algn="ctr">
              <a:spcBef>
                <a:spcPts val="0"/>
              </a:spcBef>
              <a:spcAft>
                <a:spcPts val="0"/>
              </a:spcAft>
              <a:buClr>
                <a:schemeClr val="dk1"/>
              </a:buClr>
              <a:buSzPts val="1400"/>
              <a:buFont typeface="Arial"/>
              <a:buNone/>
              <a:defRPr b="1" sz="5200">
                <a:solidFill>
                  <a:schemeClr val="dk1"/>
                </a:solidFill>
              </a:defRPr>
            </a:lvl8pPr>
            <a:lvl9pPr indent="0" lvl="8" algn="ctr">
              <a:spcBef>
                <a:spcPts val="0"/>
              </a:spcBef>
              <a:spcAft>
                <a:spcPts val="0"/>
              </a:spcAft>
              <a:buClr>
                <a:schemeClr val="dk1"/>
              </a:buClr>
              <a:buSzPts val="1400"/>
              <a:buFont typeface="Arial"/>
              <a:buNone/>
              <a:defRPr b="1" sz="5200">
                <a:solidFill>
                  <a:schemeClr val="dk1"/>
                </a:solidFill>
              </a:defRPr>
            </a:lvl9pPr>
          </a:lstStyle>
          <a:p/>
        </p:txBody>
      </p:sp>
      <p:sp>
        <p:nvSpPr>
          <p:cNvPr id="74" name="Google Shape;74;p21"/>
          <p:cNvSpPr txBox="1"/>
          <p:nvPr>
            <p:ph idx="1" type="subTitle"/>
          </p:nvPr>
        </p:nvSpPr>
        <p:spPr>
          <a:xfrm>
            <a:off x="311700" y="4205725"/>
            <a:ext cx="8151600" cy="792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1" i="0" sz="2800" u="none" cap="none" strike="noStrike">
                <a:solidFill>
                  <a:srgbClr val="000000"/>
                </a:solidFill>
                <a:latin typeface="Arial"/>
                <a:ea typeface="Arial"/>
                <a:cs typeface="Arial"/>
                <a:sym typeface="Arial"/>
              </a:defRPr>
            </a:lvl1pPr>
            <a:lvl2pPr indent="0" lvl="1" marL="4572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9144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13716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18288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ASU_Horiz_RGB_Digital_MaroonGold.png" id="75" name="Google Shape;75;p21"/>
          <p:cNvPicPr preferRelativeResize="0"/>
          <p:nvPr/>
        </p:nvPicPr>
        <p:blipFill rotWithShape="1">
          <a:blip r:embed="rId2">
            <a:alphaModFix/>
          </a:blip>
          <a:srcRect b="0" l="0" r="0" t="0"/>
          <a:stretch/>
        </p:blipFill>
        <p:spPr>
          <a:xfrm>
            <a:off x="245068" y="187047"/>
            <a:ext cx="3844969" cy="1067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agenda">
  <p:cSld name="Custom Layout 1 1_1">
    <p:bg>
      <p:bgPr>
        <a:solidFill>
          <a:srgbClr val="000000"/>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indent="0" lvl="1" rtl="0" algn="r">
              <a:spcBef>
                <a:spcPts val="0"/>
              </a:spcBef>
              <a:spcAft>
                <a:spcPts val="0"/>
              </a:spcAft>
              <a:buClr>
                <a:srgbClr val="FFFFFF"/>
              </a:buClr>
              <a:buSzPts val="4800"/>
              <a:buFont typeface="Arial"/>
              <a:buNone/>
              <a:defRPr b="1" sz="4800">
                <a:solidFill>
                  <a:srgbClr val="FFFFFF"/>
                </a:solidFill>
              </a:defRPr>
            </a:lvl2pPr>
            <a:lvl3pPr indent="0" lvl="2" rtl="0" algn="r">
              <a:spcBef>
                <a:spcPts val="0"/>
              </a:spcBef>
              <a:spcAft>
                <a:spcPts val="0"/>
              </a:spcAft>
              <a:buClr>
                <a:srgbClr val="FFFFFF"/>
              </a:buClr>
              <a:buSzPts val="4800"/>
              <a:buFont typeface="Arial"/>
              <a:buNone/>
              <a:defRPr b="1" sz="4800">
                <a:solidFill>
                  <a:srgbClr val="FFFFFF"/>
                </a:solidFill>
              </a:defRPr>
            </a:lvl3pPr>
            <a:lvl4pPr indent="0" lvl="3" rtl="0" algn="r">
              <a:spcBef>
                <a:spcPts val="0"/>
              </a:spcBef>
              <a:spcAft>
                <a:spcPts val="0"/>
              </a:spcAft>
              <a:buClr>
                <a:srgbClr val="FFFFFF"/>
              </a:buClr>
              <a:buSzPts val="4800"/>
              <a:buFont typeface="Arial"/>
              <a:buNone/>
              <a:defRPr b="1" sz="4800">
                <a:solidFill>
                  <a:srgbClr val="FFFFFF"/>
                </a:solidFill>
              </a:defRPr>
            </a:lvl4pPr>
            <a:lvl5pPr indent="0" lvl="4" rtl="0" algn="r">
              <a:spcBef>
                <a:spcPts val="0"/>
              </a:spcBef>
              <a:spcAft>
                <a:spcPts val="0"/>
              </a:spcAft>
              <a:buClr>
                <a:srgbClr val="FFFFFF"/>
              </a:buClr>
              <a:buSzPts val="4800"/>
              <a:buFont typeface="Arial"/>
              <a:buNone/>
              <a:defRPr b="1" sz="4800">
                <a:solidFill>
                  <a:srgbClr val="FFFFFF"/>
                </a:solidFill>
              </a:defRPr>
            </a:lvl5pPr>
            <a:lvl6pPr indent="0" lvl="5" rtl="0" algn="r">
              <a:spcBef>
                <a:spcPts val="0"/>
              </a:spcBef>
              <a:spcAft>
                <a:spcPts val="0"/>
              </a:spcAft>
              <a:buClr>
                <a:srgbClr val="FFFFFF"/>
              </a:buClr>
              <a:buSzPts val="4800"/>
              <a:buFont typeface="Arial"/>
              <a:buNone/>
              <a:defRPr b="1" sz="4800">
                <a:solidFill>
                  <a:srgbClr val="FFFFFF"/>
                </a:solidFill>
              </a:defRPr>
            </a:lvl6pPr>
            <a:lvl7pPr indent="0" lvl="6" rtl="0" algn="r">
              <a:spcBef>
                <a:spcPts val="0"/>
              </a:spcBef>
              <a:spcAft>
                <a:spcPts val="0"/>
              </a:spcAft>
              <a:buClr>
                <a:srgbClr val="FFFFFF"/>
              </a:buClr>
              <a:buSzPts val="4800"/>
              <a:buFont typeface="Arial"/>
              <a:buNone/>
              <a:defRPr b="1" sz="4800">
                <a:solidFill>
                  <a:srgbClr val="FFFFFF"/>
                </a:solidFill>
              </a:defRPr>
            </a:lvl7pPr>
            <a:lvl8pPr indent="0" lvl="7" rtl="0" algn="r">
              <a:spcBef>
                <a:spcPts val="0"/>
              </a:spcBef>
              <a:spcAft>
                <a:spcPts val="0"/>
              </a:spcAft>
              <a:buClr>
                <a:srgbClr val="FFFFFF"/>
              </a:buClr>
              <a:buSzPts val="4800"/>
              <a:buFont typeface="Arial"/>
              <a:buNone/>
              <a:defRPr b="1" sz="4800">
                <a:solidFill>
                  <a:srgbClr val="FFFFFF"/>
                </a:solidFill>
              </a:defRPr>
            </a:lvl8pPr>
            <a:lvl9pPr indent="0" lvl="8" rtl="0" algn="r">
              <a:spcBef>
                <a:spcPts val="0"/>
              </a:spcBef>
              <a:spcAft>
                <a:spcPts val="0"/>
              </a:spcAft>
              <a:buClr>
                <a:srgbClr val="FFFFFF"/>
              </a:buClr>
              <a:buSzPts val="4800"/>
              <a:buFont typeface="Arial"/>
              <a:buNone/>
              <a:defRPr b="1" sz="4800">
                <a:solidFill>
                  <a:srgbClr val="FFFFFF"/>
                </a:solidFill>
              </a:defRPr>
            </a:lvl9pPr>
          </a:lstStyle>
          <a:p/>
        </p:txBody>
      </p:sp>
      <p:sp>
        <p:nvSpPr>
          <p:cNvPr id="14" name="Google Shape;14;p3"/>
          <p:cNvSpPr txBox="1"/>
          <p:nvPr/>
        </p:nvSpPr>
        <p:spPr>
          <a:xfrm>
            <a:off x="3664990" y="371598"/>
            <a:ext cx="1057200" cy="3531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2500" u="none" cap="none" strike="noStrike">
                <a:solidFill>
                  <a:schemeClr val="accent1"/>
                </a:solidFill>
                <a:latin typeface="Arial"/>
                <a:ea typeface="Arial"/>
                <a:cs typeface="Arial"/>
                <a:sym typeface="Arial"/>
              </a:rPr>
              <a:t>{</a:t>
            </a:r>
            <a:endParaRPr sz="1100">
              <a:solidFill>
                <a:schemeClr val="accent1"/>
              </a:solidFill>
            </a:endParaRPr>
          </a:p>
        </p:txBody>
      </p:sp>
      <p:sp>
        <p:nvSpPr>
          <p:cNvPr id="15" name="Google Shape;15;p3"/>
          <p:cNvSpPr txBox="1"/>
          <p:nvPr>
            <p:ph idx="1" type="subTitle"/>
          </p:nvPr>
        </p:nvSpPr>
        <p:spPr>
          <a:xfrm>
            <a:off x="4925925" y="1039900"/>
            <a:ext cx="3589500" cy="27558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None/>
              <a:defRPr b="1">
                <a:solidFill>
                  <a:srgbClr val="FFFFFF"/>
                </a:solidFill>
              </a:defRPr>
            </a:lvl1pPr>
            <a:lvl2pPr lvl="1">
              <a:spcBef>
                <a:spcPts val="1600"/>
              </a:spcBef>
              <a:spcAft>
                <a:spcPts val="0"/>
              </a:spcAft>
              <a:buNone/>
              <a:defRPr b="1">
                <a:solidFill>
                  <a:srgbClr val="FFFFFF"/>
                </a:solidFill>
              </a:defRPr>
            </a:lvl2pPr>
            <a:lvl3pPr lvl="2">
              <a:spcBef>
                <a:spcPts val="1600"/>
              </a:spcBef>
              <a:spcAft>
                <a:spcPts val="0"/>
              </a:spcAft>
              <a:buNone/>
              <a:defRPr b="1">
                <a:solidFill>
                  <a:srgbClr val="FFFFFF"/>
                </a:solidFill>
              </a:defRPr>
            </a:lvl3pPr>
            <a:lvl4pPr lvl="3">
              <a:spcBef>
                <a:spcPts val="1600"/>
              </a:spcBef>
              <a:spcAft>
                <a:spcPts val="0"/>
              </a:spcAft>
              <a:buNone/>
              <a:defRPr b="1">
                <a:solidFill>
                  <a:srgbClr val="FFFFFF"/>
                </a:solidFill>
              </a:defRPr>
            </a:lvl4pPr>
            <a:lvl5pPr lvl="4">
              <a:spcBef>
                <a:spcPts val="1600"/>
              </a:spcBef>
              <a:spcAft>
                <a:spcPts val="0"/>
              </a:spcAft>
              <a:buNone/>
              <a:defRPr b="1">
                <a:solidFill>
                  <a:srgbClr val="FFFFFF"/>
                </a:solidFill>
              </a:defRPr>
            </a:lvl5pPr>
            <a:lvl6pPr lvl="5">
              <a:spcBef>
                <a:spcPts val="1600"/>
              </a:spcBef>
              <a:spcAft>
                <a:spcPts val="0"/>
              </a:spcAft>
              <a:buNone/>
              <a:defRPr b="1">
                <a:solidFill>
                  <a:srgbClr val="FFFFFF"/>
                </a:solidFill>
              </a:defRPr>
            </a:lvl6pPr>
            <a:lvl7pPr lvl="6">
              <a:spcBef>
                <a:spcPts val="1600"/>
              </a:spcBef>
              <a:spcAft>
                <a:spcPts val="0"/>
              </a:spcAft>
              <a:buNone/>
              <a:defRPr b="1">
                <a:solidFill>
                  <a:srgbClr val="FFFFFF"/>
                </a:solidFill>
              </a:defRPr>
            </a:lvl7pPr>
            <a:lvl8pPr lvl="7">
              <a:spcBef>
                <a:spcPts val="1600"/>
              </a:spcBef>
              <a:spcAft>
                <a:spcPts val="0"/>
              </a:spcAft>
              <a:buNone/>
              <a:defRPr b="1">
                <a:solidFill>
                  <a:srgbClr val="FFFFFF"/>
                </a:solidFill>
              </a:defRPr>
            </a:lvl8pPr>
            <a:lvl9pPr lvl="8">
              <a:spcBef>
                <a:spcPts val="1600"/>
              </a:spcBef>
              <a:spcAft>
                <a:spcPts val="1600"/>
              </a:spcAft>
              <a:buNone/>
              <a:defRPr b="1">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p:cSld name="Gold chapter break or bold statement gold">
    <p:bg>
      <p:bgPr>
        <a:solidFill>
          <a:schemeClr val="accent1"/>
        </a:solidFill>
      </p:bgPr>
    </p:bg>
    <p:spTree>
      <p:nvGrpSpPr>
        <p:cNvPr id="76" name="Shape 76"/>
        <p:cNvGrpSpPr/>
        <p:nvPr/>
      </p:nvGrpSpPr>
      <p:grpSpPr>
        <a:xfrm>
          <a:off x="0" y="0"/>
          <a:ext cx="0" cy="0"/>
          <a:chOff x="0" y="0"/>
          <a:chExt cx="0" cy="0"/>
        </a:xfrm>
      </p:grpSpPr>
      <p:sp>
        <p:nvSpPr>
          <p:cNvPr id="77" name="Google Shape;77;p22"/>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6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6200">
                <a:solidFill>
                  <a:schemeClr val="dk1"/>
                </a:solidFill>
              </a:defRPr>
            </a:lvl2pPr>
            <a:lvl3pPr indent="0" lvl="2" rtl="0">
              <a:spcBef>
                <a:spcPts val="0"/>
              </a:spcBef>
              <a:spcAft>
                <a:spcPts val="0"/>
              </a:spcAft>
              <a:buClr>
                <a:schemeClr val="dk1"/>
              </a:buClr>
              <a:buSzPts val="1400"/>
              <a:buFont typeface="Arial"/>
              <a:buNone/>
              <a:defRPr b="1" sz="6200">
                <a:solidFill>
                  <a:schemeClr val="dk1"/>
                </a:solidFill>
              </a:defRPr>
            </a:lvl3pPr>
            <a:lvl4pPr indent="0" lvl="3" rtl="0">
              <a:spcBef>
                <a:spcPts val="0"/>
              </a:spcBef>
              <a:spcAft>
                <a:spcPts val="0"/>
              </a:spcAft>
              <a:buClr>
                <a:schemeClr val="dk1"/>
              </a:buClr>
              <a:buSzPts val="1400"/>
              <a:buFont typeface="Arial"/>
              <a:buNone/>
              <a:defRPr b="1" sz="6200">
                <a:solidFill>
                  <a:schemeClr val="dk1"/>
                </a:solidFill>
              </a:defRPr>
            </a:lvl4pPr>
            <a:lvl5pPr indent="0" lvl="4" rtl="0">
              <a:spcBef>
                <a:spcPts val="0"/>
              </a:spcBef>
              <a:spcAft>
                <a:spcPts val="0"/>
              </a:spcAft>
              <a:buClr>
                <a:schemeClr val="dk1"/>
              </a:buClr>
              <a:buSzPts val="1400"/>
              <a:buFont typeface="Arial"/>
              <a:buNone/>
              <a:defRPr b="1" sz="6200">
                <a:solidFill>
                  <a:schemeClr val="dk1"/>
                </a:solidFill>
              </a:defRPr>
            </a:lvl5pPr>
            <a:lvl6pPr indent="0" lvl="5" rtl="0">
              <a:spcBef>
                <a:spcPts val="0"/>
              </a:spcBef>
              <a:spcAft>
                <a:spcPts val="0"/>
              </a:spcAft>
              <a:buClr>
                <a:schemeClr val="dk1"/>
              </a:buClr>
              <a:buSzPts val="1400"/>
              <a:buFont typeface="Arial"/>
              <a:buNone/>
              <a:defRPr b="1" sz="6200">
                <a:solidFill>
                  <a:schemeClr val="dk1"/>
                </a:solidFill>
              </a:defRPr>
            </a:lvl6pPr>
            <a:lvl7pPr indent="0" lvl="6" rtl="0">
              <a:spcBef>
                <a:spcPts val="0"/>
              </a:spcBef>
              <a:spcAft>
                <a:spcPts val="0"/>
              </a:spcAft>
              <a:buClr>
                <a:schemeClr val="dk1"/>
              </a:buClr>
              <a:buSzPts val="1400"/>
              <a:buFont typeface="Arial"/>
              <a:buNone/>
              <a:defRPr b="1" sz="6200">
                <a:solidFill>
                  <a:schemeClr val="dk1"/>
                </a:solidFill>
              </a:defRPr>
            </a:lvl7pPr>
            <a:lvl8pPr indent="0" lvl="7" rtl="0">
              <a:spcBef>
                <a:spcPts val="0"/>
              </a:spcBef>
              <a:spcAft>
                <a:spcPts val="0"/>
              </a:spcAft>
              <a:buClr>
                <a:schemeClr val="dk1"/>
              </a:buClr>
              <a:buSzPts val="1400"/>
              <a:buFont typeface="Arial"/>
              <a:buNone/>
              <a:defRPr b="1" sz="6200">
                <a:solidFill>
                  <a:schemeClr val="dk1"/>
                </a:solidFill>
              </a:defRPr>
            </a:lvl8pPr>
            <a:lvl9pPr indent="0" lvl="8" rtl="0">
              <a:spcBef>
                <a:spcPts val="0"/>
              </a:spcBef>
              <a:spcAft>
                <a:spcPts val="0"/>
              </a:spcAft>
              <a:buClr>
                <a:schemeClr val="dk1"/>
              </a:buClr>
              <a:buSzPts val="1400"/>
              <a:buFont typeface="Arial"/>
              <a:buNone/>
              <a:defRPr b="1" sz="62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agenda">
  <p:cSld name="Chapter break agenda">
    <p:bg>
      <p:bgPr>
        <a:solidFill>
          <a:srgbClr val="000000"/>
        </a:solidFill>
      </p:bgPr>
    </p:bg>
    <p:spTree>
      <p:nvGrpSpPr>
        <p:cNvPr id="78" name="Shape 78"/>
        <p:cNvGrpSpPr/>
        <p:nvPr/>
      </p:nvGrpSpPr>
      <p:grpSpPr>
        <a:xfrm>
          <a:off x="0" y="0"/>
          <a:ext cx="0" cy="0"/>
          <a:chOff x="0" y="0"/>
          <a:chExt cx="0" cy="0"/>
        </a:xfrm>
      </p:grpSpPr>
      <p:sp>
        <p:nvSpPr>
          <p:cNvPr id="79" name="Google Shape;79;p23"/>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400"/>
              <a:buFont typeface="Arial"/>
              <a:buNone/>
              <a:defRPr b="1" i="0" sz="4800" u="none" cap="none" strike="noStrike">
                <a:solidFill>
                  <a:srgbClr val="FFFFFF"/>
                </a:solidFill>
                <a:latin typeface="Arial"/>
                <a:ea typeface="Arial"/>
                <a:cs typeface="Arial"/>
                <a:sym typeface="Arial"/>
              </a:defRPr>
            </a:lvl1pPr>
            <a:lvl2pPr indent="0" lvl="1" rtl="0" algn="r">
              <a:spcBef>
                <a:spcPts val="0"/>
              </a:spcBef>
              <a:spcAft>
                <a:spcPts val="0"/>
              </a:spcAft>
              <a:buClr>
                <a:srgbClr val="FFFFFF"/>
              </a:buClr>
              <a:buSzPts val="1400"/>
              <a:buFont typeface="Arial"/>
              <a:buNone/>
              <a:defRPr b="1" sz="4800">
                <a:solidFill>
                  <a:srgbClr val="FFFFFF"/>
                </a:solidFill>
              </a:defRPr>
            </a:lvl2pPr>
            <a:lvl3pPr indent="0" lvl="2" rtl="0" algn="r">
              <a:spcBef>
                <a:spcPts val="0"/>
              </a:spcBef>
              <a:spcAft>
                <a:spcPts val="0"/>
              </a:spcAft>
              <a:buClr>
                <a:srgbClr val="FFFFFF"/>
              </a:buClr>
              <a:buSzPts val="1400"/>
              <a:buFont typeface="Arial"/>
              <a:buNone/>
              <a:defRPr b="1" sz="4800">
                <a:solidFill>
                  <a:srgbClr val="FFFFFF"/>
                </a:solidFill>
              </a:defRPr>
            </a:lvl3pPr>
            <a:lvl4pPr indent="0" lvl="3" rtl="0" algn="r">
              <a:spcBef>
                <a:spcPts val="0"/>
              </a:spcBef>
              <a:spcAft>
                <a:spcPts val="0"/>
              </a:spcAft>
              <a:buClr>
                <a:srgbClr val="FFFFFF"/>
              </a:buClr>
              <a:buSzPts val="1400"/>
              <a:buFont typeface="Arial"/>
              <a:buNone/>
              <a:defRPr b="1" sz="4800">
                <a:solidFill>
                  <a:srgbClr val="FFFFFF"/>
                </a:solidFill>
              </a:defRPr>
            </a:lvl4pPr>
            <a:lvl5pPr indent="0" lvl="4" rtl="0" algn="r">
              <a:spcBef>
                <a:spcPts val="0"/>
              </a:spcBef>
              <a:spcAft>
                <a:spcPts val="0"/>
              </a:spcAft>
              <a:buClr>
                <a:srgbClr val="FFFFFF"/>
              </a:buClr>
              <a:buSzPts val="1400"/>
              <a:buFont typeface="Arial"/>
              <a:buNone/>
              <a:defRPr b="1" sz="4800">
                <a:solidFill>
                  <a:srgbClr val="FFFFFF"/>
                </a:solidFill>
              </a:defRPr>
            </a:lvl5pPr>
            <a:lvl6pPr indent="0" lvl="5" rtl="0" algn="r">
              <a:spcBef>
                <a:spcPts val="0"/>
              </a:spcBef>
              <a:spcAft>
                <a:spcPts val="0"/>
              </a:spcAft>
              <a:buClr>
                <a:srgbClr val="FFFFFF"/>
              </a:buClr>
              <a:buSzPts val="1400"/>
              <a:buFont typeface="Arial"/>
              <a:buNone/>
              <a:defRPr b="1" sz="4800">
                <a:solidFill>
                  <a:srgbClr val="FFFFFF"/>
                </a:solidFill>
              </a:defRPr>
            </a:lvl6pPr>
            <a:lvl7pPr indent="0" lvl="6" rtl="0" algn="r">
              <a:spcBef>
                <a:spcPts val="0"/>
              </a:spcBef>
              <a:spcAft>
                <a:spcPts val="0"/>
              </a:spcAft>
              <a:buClr>
                <a:srgbClr val="FFFFFF"/>
              </a:buClr>
              <a:buSzPts val="1400"/>
              <a:buFont typeface="Arial"/>
              <a:buNone/>
              <a:defRPr b="1" sz="4800">
                <a:solidFill>
                  <a:srgbClr val="FFFFFF"/>
                </a:solidFill>
              </a:defRPr>
            </a:lvl7pPr>
            <a:lvl8pPr indent="0" lvl="7" rtl="0" algn="r">
              <a:spcBef>
                <a:spcPts val="0"/>
              </a:spcBef>
              <a:spcAft>
                <a:spcPts val="0"/>
              </a:spcAft>
              <a:buClr>
                <a:srgbClr val="FFFFFF"/>
              </a:buClr>
              <a:buSzPts val="1400"/>
              <a:buFont typeface="Arial"/>
              <a:buNone/>
              <a:defRPr b="1" sz="4800">
                <a:solidFill>
                  <a:srgbClr val="FFFFFF"/>
                </a:solidFill>
              </a:defRPr>
            </a:lvl8pPr>
            <a:lvl9pPr indent="0" lvl="8" rtl="0" algn="r">
              <a:spcBef>
                <a:spcPts val="0"/>
              </a:spcBef>
              <a:spcAft>
                <a:spcPts val="0"/>
              </a:spcAft>
              <a:buClr>
                <a:srgbClr val="FFFFFF"/>
              </a:buClr>
              <a:buSzPts val="1400"/>
              <a:buFont typeface="Arial"/>
              <a:buNone/>
              <a:defRPr b="1" sz="4800">
                <a:solidFill>
                  <a:srgbClr val="FFFFFF"/>
                </a:solidFill>
              </a:defRPr>
            </a:lvl9pPr>
          </a:lstStyle>
          <a:p/>
        </p:txBody>
      </p:sp>
      <p:sp>
        <p:nvSpPr>
          <p:cNvPr id="80" name="Google Shape;80;p23"/>
          <p:cNvSpPr txBox="1"/>
          <p:nvPr/>
        </p:nvSpPr>
        <p:spPr>
          <a:xfrm>
            <a:off x="3664989" y="371598"/>
            <a:ext cx="1057200" cy="353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1"/>
              </a:buClr>
              <a:buFont typeface="Arial"/>
              <a:buNone/>
            </a:pPr>
            <a:r>
              <a:rPr b="0" i="0" lang="en" sz="22500" u="none" cap="none" strike="noStrike">
                <a:solidFill>
                  <a:schemeClr val="accent1"/>
                </a:solidFill>
                <a:latin typeface="Arial"/>
                <a:ea typeface="Arial"/>
                <a:cs typeface="Arial"/>
                <a:sym typeface="Arial"/>
              </a:rPr>
              <a:t>{</a:t>
            </a:r>
            <a:endParaRPr/>
          </a:p>
        </p:txBody>
      </p:sp>
      <p:sp>
        <p:nvSpPr>
          <p:cNvPr id="81" name="Google Shape;81;p23"/>
          <p:cNvSpPr txBox="1"/>
          <p:nvPr>
            <p:ph idx="1" type="subTitle"/>
          </p:nvPr>
        </p:nvSpPr>
        <p:spPr>
          <a:xfrm>
            <a:off x="4925925" y="1039900"/>
            <a:ext cx="3589500" cy="2755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1" i="0" sz="1800" u="none" cap="none" strike="noStrike">
                <a:solidFill>
                  <a:srgbClr val="FFFFFF"/>
                </a:solidFill>
                <a:latin typeface="Arial"/>
                <a:ea typeface="Arial"/>
                <a:cs typeface="Arial"/>
                <a:sym typeface="Arial"/>
              </a:defRPr>
            </a:lvl1pPr>
            <a:lvl2pPr indent="0" lvl="1" marL="4572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indent="0" lvl="2" marL="9144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indent="0" lvl="3" marL="13716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indent="0" lvl="4" marL="18288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indent="0" lvl="5" marL="22860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indent="0" lvl="6" marL="27432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indent="0" lvl="7" marL="3200400"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indent="0" lvl="8" marL="3657600" marR="0" rtl="0" algn="l">
              <a:lnSpc>
                <a:spcPct val="115000"/>
              </a:lnSpc>
              <a:spcBef>
                <a:spcPts val="1600"/>
              </a:spcBef>
              <a:spcAft>
                <a:spcPts val="160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bar">
  <p:cSld name="Chapter break bar">
    <p:spTree>
      <p:nvGrpSpPr>
        <p:cNvPr id="82" name="Shape 82"/>
        <p:cNvGrpSpPr/>
        <p:nvPr/>
      </p:nvGrpSpPr>
      <p:grpSpPr>
        <a:xfrm>
          <a:off x="0" y="0"/>
          <a:ext cx="0" cy="0"/>
          <a:chOff x="0" y="0"/>
          <a:chExt cx="0" cy="0"/>
        </a:xfrm>
      </p:grpSpPr>
      <p:sp>
        <p:nvSpPr>
          <p:cNvPr id="83" name="Google Shape;83;p24"/>
          <p:cNvSpPr/>
          <p:nvPr/>
        </p:nvSpPr>
        <p:spPr>
          <a:xfrm>
            <a:off x="0" y="13144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1" i="0" sz="3700" u="none" cap="none" strike="noStrike">
              <a:solidFill>
                <a:schemeClr val="lt1"/>
              </a:solidFill>
              <a:latin typeface="Arial"/>
              <a:ea typeface="Arial"/>
              <a:cs typeface="Arial"/>
              <a:sym typeface="Arial"/>
            </a:endParaRPr>
          </a:p>
        </p:txBody>
      </p:sp>
      <p:sp>
        <p:nvSpPr>
          <p:cNvPr id="84" name="Google Shape;84;p24"/>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400"/>
              <a:buFont typeface="Arial"/>
              <a:buNone/>
              <a:defRPr b="1" sz="2400">
                <a:solidFill>
                  <a:schemeClr val="dk1"/>
                </a:solidFill>
              </a:defRPr>
            </a:lvl2pPr>
            <a:lvl3pPr indent="0" lvl="2" marL="0" marR="0" rtl="0" algn="l">
              <a:spcBef>
                <a:spcPts val="0"/>
              </a:spcBef>
              <a:spcAft>
                <a:spcPts val="0"/>
              </a:spcAft>
              <a:buClr>
                <a:schemeClr val="dk1"/>
              </a:buClr>
              <a:buSzPts val="1400"/>
              <a:buFont typeface="Arial"/>
              <a:buNone/>
              <a:defRPr b="1" sz="2400">
                <a:solidFill>
                  <a:schemeClr val="dk1"/>
                </a:solidFill>
              </a:defRPr>
            </a:lvl3pPr>
            <a:lvl4pPr indent="0" lvl="3" marL="0" marR="0" rtl="0" algn="l">
              <a:spcBef>
                <a:spcPts val="0"/>
              </a:spcBef>
              <a:spcAft>
                <a:spcPts val="0"/>
              </a:spcAft>
              <a:buClr>
                <a:schemeClr val="dk1"/>
              </a:buClr>
              <a:buSzPts val="1400"/>
              <a:buFont typeface="Arial"/>
              <a:buNone/>
              <a:defRPr b="1" sz="2400">
                <a:solidFill>
                  <a:schemeClr val="dk1"/>
                </a:solidFill>
              </a:defRPr>
            </a:lvl4pPr>
            <a:lvl5pPr indent="0" lvl="4" marL="0" marR="0" rtl="0" algn="l">
              <a:spcBef>
                <a:spcPts val="0"/>
              </a:spcBef>
              <a:spcAft>
                <a:spcPts val="0"/>
              </a:spcAft>
              <a:buClr>
                <a:schemeClr val="dk1"/>
              </a:buClr>
              <a:buSzPts val="1400"/>
              <a:buFont typeface="Arial"/>
              <a:buNone/>
              <a:defRPr b="1" sz="2400">
                <a:solidFill>
                  <a:schemeClr val="dk1"/>
                </a:solidFill>
              </a:defRPr>
            </a:lvl5pPr>
            <a:lvl6pPr indent="0" lvl="5" marL="0" marR="0" rtl="0" algn="l">
              <a:spcBef>
                <a:spcPts val="0"/>
              </a:spcBef>
              <a:spcAft>
                <a:spcPts val="0"/>
              </a:spcAft>
              <a:buClr>
                <a:schemeClr val="dk1"/>
              </a:buClr>
              <a:buSzPts val="1400"/>
              <a:buFont typeface="Arial"/>
              <a:buNone/>
              <a:defRPr b="1" sz="2400">
                <a:solidFill>
                  <a:schemeClr val="dk1"/>
                </a:solidFill>
              </a:defRPr>
            </a:lvl6pPr>
            <a:lvl7pPr indent="0" lvl="6" marL="0" marR="0" rtl="0" algn="l">
              <a:spcBef>
                <a:spcPts val="0"/>
              </a:spcBef>
              <a:spcAft>
                <a:spcPts val="0"/>
              </a:spcAft>
              <a:buClr>
                <a:schemeClr val="dk1"/>
              </a:buClr>
              <a:buSzPts val="1400"/>
              <a:buFont typeface="Arial"/>
              <a:buNone/>
              <a:defRPr b="1" sz="2400">
                <a:solidFill>
                  <a:schemeClr val="dk1"/>
                </a:solidFill>
              </a:defRPr>
            </a:lvl7pPr>
            <a:lvl8pPr indent="0" lvl="7" marL="0" marR="0" rtl="0" algn="l">
              <a:spcBef>
                <a:spcPts val="0"/>
              </a:spcBef>
              <a:spcAft>
                <a:spcPts val="0"/>
              </a:spcAft>
              <a:buClr>
                <a:schemeClr val="dk1"/>
              </a:buClr>
              <a:buSzPts val="1400"/>
              <a:buFont typeface="Arial"/>
              <a:buNone/>
              <a:defRPr b="1" sz="2400">
                <a:solidFill>
                  <a:schemeClr val="dk1"/>
                </a:solidFill>
              </a:defRPr>
            </a:lvl8pPr>
            <a:lvl9pPr indent="0" lvl="8" marL="0" marR="0" rtl="0" algn="l">
              <a:spcBef>
                <a:spcPts val="0"/>
              </a:spcBef>
              <a:spcAft>
                <a:spcPts val="0"/>
              </a:spcAft>
              <a:buClr>
                <a:schemeClr val="dk1"/>
              </a:buClr>
              <a:buSzPts val="1400"/>
              <a:buFont typeface="Arial"/>
              <a:buNone/>
              <a:defRPr b="1" sz="24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maroon bar">
  <p:cSld name="Chapter break maroon bar">
    <p:spTree>
      <p:nvGrpSpPr>
        <p:cNvPr id="85" name="Shape 85"/>
        <p:cNvGrpSpPr/>
        <p:nvPr/>
      </p:nvGrpSpPr>
      <p:grpSpPr>
        <a:xfrm>
          <a:off x="0" y="0"/>
          <a:ext cx="0" cy="0"/>
          <a:chOff x="0" y="0"/>
          <a:chExt cx="0" cy="0"/>
        </a:xfrm>
      </p:grpSpPr>
      <p:sp>
        <p:nvSpPr>
          <p:cNvPr id="86" name="Google Shape;86;p25"/>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1" i="0" sz="3700" u="none" cap="none" strike="noStrike">
              <a:solidFill>
                <a:schemeClr val="dk2"/>
              </a:solidFill>
              <a:latin typeface="Arial"/>
              <a:ea typeface="Arial"/>
              <a:cs typeface="Arial"/>
              <a:sym typeface="Arial"/>
            </a:endParaRPr>
          </a:p>
        </p:txBody>
      </p:sp>
      <p:sp>
        <p:nvSpPr>
          <p:cNvPr id="87" name="Google Shape;87;p25"/>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dk1"/>
              </a:buClr>
              <a:buSzPts val="1400"/>
              <a:buFont typeface="Arial"/>
              <a:buNone/>
              <a:defRPr b="1" sz="2400">
                <a:solidFill>
                  <a:schemeClr val="dk1"/>
                </a:solidFill>
              </a:defRPr>
            </a:lvl2pPr>
            <a:lvl3pPr indent="0" lvl="2" marL="0" marR="0" rtl="0" algn="l">
              <a:spcBef>
                <a:spcPts val="0"/>
              </a:spcBef>
              <a:spcAft>
                <a:spcPts val="0"/>
              </a:spcAft>
              <a:buClr>
                <a:schemeClr val="dk1"/>
              </a:buClr>
              <a:buSzPts val="1400"/>
              <a:buFont typeface="Arial"/>
              <a:buNone/>
              <a:defRPr b="1" sz="2400">
                <a:solidFill>
                  <a:schemeClr val="dk1"/>
                </a:solidFill>
              </a:defRPr>
            </a:lvl3pPr>
            <a:lvl4pPr indent="0" lvl="3" marL="0" marR="0" rtl="0" algn="l">
              <a:spcBef>
                <a:spcPts val="0"/>
              </a:spcBef>
              <a:spcAft>
                <a:spcPts val="0"/>
              </a:spcAft>
              <a:buClr>
                <a:schemeClr val="dk1"/>
              </a:buClr>
              <a:buSzPts val="1400"/>
              <a:buFont typeface="Arial"/>
              <a:buNone/>
              <a:defRPr b="1" sz="2400">
                <a:solidFill>
                  <a:schemeClr val="dk1"/>
                </a:solidFill>
              </a:defRPr>
            </a:lvl4pPr>
            <a:lvl5pPr indent="0" lvl="4" marL="0" marR="0" rtl="0" algn="l">
              <a:spcBef>
                <a:spcPts val="0"/>
              </a:spcBef>
              <a:spcAft>
                <a:spcPts val="0"/>
              </a:spcAft>
              <a:buClr>
                <a:schemeClr val="dk1"/>
              </a:buClr>
              <a:buSzPts val="1400"/>
              <a:buFont typeface="Arial"/>
              <a:buNone/>
              <a:defRPr b="1" sz="2400">
                <a:solidFill>
                  <a:schemeClr val="dk1"/>
                </a:solidFill>
              </a:defRPr>
            </a:lvl5pPr>
            <a:lvl6pPr indent="0" lvl="5" marL="0" marR="0" rtl="0" algn="l">
              <a:spcBef>
                <a:spcPts val="0"/>
              </a:spcBef>
              <a:spcAft>
                <a:spcPts val="0"/>
              </a:spcAft>
              <a:buClr>
                <a:schemeClr val="dk1"/>
              </a:buClr>
              <a:buSzPts val="1400"/>
              <a:buFont typeface="Arial"/>
              <a:buNone/>
              <a:defRPr b="1" sz="2400">
                <a:solidFill>
                  <a:schemeClr val="dk1"/>
                </a:solidFill>
              </a:defRPr>
            </a:lvl6pPr>
            <a:lvl7pPr indent="0" lvl="6" marL="0" marR="0" rtl="0" algn="l">
              <a:spcBef>
                <a:spcPts val="0"/>
              </a:spcBef>
              <a:spcAft>
                <a:spcPts val="0"/>
              </a:spcAft>
              <a:buClr>
                <a:schemeClr val="dk1"/>
              </a:buClr>
              <a:buSzPts val="1400"/>
              <a:buFont typeface="Arial"/>
              <a:buNone/>
              <a:defRPr b="1" sz="2400">
                <a:solidFill>
                  <a:schemeClr val="dk1"/>
                </a:solidFill>
              </a:defRPr>
            </a:lvl7pPr>
            <a:lvl8pPr indent="0" lvl="7" marL="0" marR="0" rtl="0" algn="l">
              <a:spcBef>
                <a:spcPts val="0"/>
              </a:spcBef>
              <a:spcAft>
                <a:spcPts val="0"/>
              </a:spcAft>
              <a:buClr>
                <a:schemeClr val="dk1"/>
              </a:buClr>
              <a:buSzPts val="1400"/>
              <a:buFont typeface="Arial"/>
              <a:buNone/>
              <a:defRPr b="1" sz="2400">
                <a:solidFill>
                  <a:schemeClr val="dk1"/>
                </a:solidFill>
              </a:defRPr>
            </a:lvl8pPr>
            <a:lvl9pPr indent="0" lvl="8" marL="0" marR="0" rtl="0" algn="l">
              <a:spcBef>
                <a:spcPts val="0"/>
              </a:spcBef>
              <a:spcAft>
                <a:spcPts val="0"/>
              </a:spcAft>
              <a:buClr>
                <a:schemeClr val="dk1"/>
              </a:buClr>
              <a:buSzPts val="1400"/>
              <a:buFont typeface="Arial"/>
              <a:buNone/>
              <a:defRPr b="1" sz="24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1">
  <p:cSld name="Headline with 3 column 1">
    <p:spTree>
      <p:nvGrpSpPr>
        <p:cNvPr id="88" name="Shape 88"/>
        <p:cNvGrpSpPr/>
        <p:nvPr/>
      </p:nvGrpSpPr>
      <p:grpSpPr>
        <a:xfrm>
          <a:off x="0" y="0"/>
          <a:ext cx="0" cy="0"/>
          <a:chOff x="0" y="0"/>
          <a:chExt cx="0" cy="0"/>
        </a:xfrm>
      </p:grpSpPr>
      <p:sp>
        <p:nvSpPr>
          <p:cNvPr id="89" name="Google Shape;8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highlight>
                  <a:schemeClr val="accent1"/>
                </a:highlight>
              </a:defRPr>
            </a:lvl2pPr>
            <a:lvl3pPr indent="0" lvl="2" rtl="0">
              <a:spcBef>
                <a:spcPts val="0"/>
              </a:spcBef>
              <a:spcAft>
                <a:spcPts val="0"/>
              </a:spcAft>
              <a:buClr>
                <a:schemeClr val="dk1"/>
              </a:buClr>
              <a:buSzPts val="1400"/>
              <a:buFont typeface="Arial"/>
              <a:buNone/>
              <a:defRPr b="1" sz="2800">
                <a:solidFill>
                  <a:schemeClr val="dk1"/>
                </a:solidFill>
                <a:highlight>
                  <a:schemeClr val="accent1"/>
                </a:highlight>
              </a:defRPr>
            </a:lvl3pPr>
            <a:lvl4pPr indent="0" lvl="3" rtl="0">
              <a:spcBef>
                <a:spcPts val="0"/>
              </a:spcBef>
              <a:spcAft>
                <a:spcPts val="0"/>
              </a:spcAft>
              <a:buClr>
                <a:schemeClr val="dk1"/>
              </a:buClr>
              <a:buSzPts val="1400"/>
              <a:buFont typeface="Arial"/>
              <a:buNone/>
              <a:defRPr b="1" sz="2800">
                <a:solidFill>
                  <a:schemeClr val="dk1"/>
                </a:solidFill>
                <a:highlight>
                  <a:schemeClr val="accent1"/>
                </a:highlight>
              </a:defRPr>
            </a:lvl4pPr>
            <a:lvl5pPr indent="0" lvl="4" rtl="0">
              <a:spcBef>
                <a:spcPts val="0"/>
              </a:spcBef>
              <a:spcAft>
                <a:spcPts val="0"/>
              </a:spcAft>
              <a:buClr>
                <a:schemeClr val="dk1"/>
              </a:buClr>
              <a:buSzPts val="1400"/>
              <a:buFont typeface="Arial"/>
              <a:buNone/>
              <a:defRPr b="1" sz="2800">
                <a:solidFill>
                  <a:schemeClr val="dk1"/>
                </a:solidFill>
                <a:highlight>
                  <a:schemeClr val="accent1"/>
                </a:highlight>
              </a:defRPr>
            </a:lvl5pPr>
            <a:lvl6pPr indent="0" lvl="5" rtl="0">
              <a:spcBef>
                <a:spcPts val="0"/>
              </a:spcBef>
              <a:spcAft>
                <a:spcPts val="0"/>
              </a:spcAft>
              <a:buClr>
                <a:schemeClr val="dk1"/>
              </a:buClr>
              <a:buSzPts val="1400"/>
              <a:buFont typeface="Arial"/>
              <a:buNone/>
              <a:defRPr b="1" sz="2800">
                <a:solidFill>
                  <a:schemeClr val="dk1"/>
                </a:solidFill>
                <a:highlight>
                  <a:schemeClr val="accent1"/>
                </a:highlight>
              </a:defRPr>
            </a:lvl6pPr>
            <a:lvl7pPr indent="0" lvl="6" rtl="0">
              <a:spcBef>
                <a:spcPts val="0"/>
              </a:spcBef>
              <a:spcAft>
                <a:spcPts val="0"/>
              </a:spcAft>
              <a:buClr>
                <a:schemeClr val="dk1"/>
              </a:buClr>
              <a:buSzPts val="1400"/>
              <a:buFont typeface="Arial"/>
              <a:buNone/>
              <a:defRPr b="1" sz="2800">
                <a:solidFill>
                  <a:schemeClr val="dk1"/>
                </a:solidFill>
                <a:highlight>
                  <a:schemeClr val="accent1"/>
                </a:highlight>
              </a:defRPr>
            </a:lvl7pPr>
            <a:lvl8pPr indent="0" lvl="7" rtl="0">
              <a:spcBef>
                <a:spcPts val="0"/>
              </a:spcBef>
              <a:spcAft>
                <a:spcPts val="0"/>
              </a:spcAft>
              <a:buClr>
                <a:schemeClr val="dk1"/>
              </a:buClr>
              <a:buSzPts val="1400"/>
              <a:buFont typeface="Arial"/>
              <a:buNone/>
              <a:defRPr b="1" sz="2800">
                <a:solidFill>
                  <a:schemeClr val="dk1"/>
                </a:solidFill>
                <a:highlight>
                  <a:schemeClr val="accent1"/>
                </a:highlight>
              </a:defRPr>
            </a:lvl8pPr>
            <a:lvl9pPr indent="0" lvl="8" rtl="0">
              <a:spcBef>
                <a:spcPts val="0"/>
              </a:spcBef>
              <a:spcAft>
                <a:spcPts val="0"/>
              </a:spcAft>
              <a:buClr>
                <a:schemeClr val="dk1"/>
              </a:buClr>
              <a:buSzPts val="1400"/>
              <a:buFont typeface="Arial"/>
              <a:buNone/>
              <a:defRPr b="1" sz="2800">
                <a:solidFill>
                  <a:schemeClr val="dk1"/>
                </a:solidFill>
                <a:highlight>
                  <a:schemeClr val="accent1"/>
                </a:highlight>
              </a:defRPr>
            </a:lvl9pPr>
          </a:lstStyle>
          <a:p/>
        </p:txBody>
      </p:sp>
      <p:sp>
        <p:nvSpPr>
          <p:cNvPr id="90" name="Google Shape;90;p26"/>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91" name="Google Shape;91;p26"/>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92" name="Google Shape;92;p26"/>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1">
  <p:cSld name="Headline with text 1">
    <p:spTree>
      <p:nvGrpSpPr>
        <p:cNvPr id="93" name="Shape 93"/>
        <p:cNvGrpSpPr/>
        <p:nvPr/>
      </p:nvGrpSpPr>
      <p:grpSpPr>
        <a:xfrm>
          <a:off x="0" y="0"/>
          <a:ext cx="0" cy="0"/>
          <a:chOff x="0" y="0"/>
          <a:chExt cx="0" cy="0"/>
        </a:xfrm>
      </p:grpSpPr>
      <p:sp>
        <p:nvSpPr>
          <p:cNvPr id="94" name="Google Shape;9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95" name="Google Shape;95;p27"/>
          <p:cNvSpPr txBox="1"/>
          <p:nvPr>
            <p:ph idx="1" type="body"/>
          </p:nvPr>
        </p:nvSpPr>
        <p:spPr>
          <a:xfrm>
            <a:off x="311698"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6" name="Shape 96"/>
        <p:cNvGrpSpPr/>
        <p:nvPr/>
      </p:nvGrpSpPr>
      <p:grpSpPr>
        <a:xfrm>
          <a:off x="0" y="0"/>
          <a:ext cx="0" cy="0"/>
          <a:chOff x="0" y="0"/>
          <a:chExt cx="0" cy="0"/>
        </a:xfrm>
      </p:grpSpPr>
      <p:sp>
        <p:nvSpPr>
          <p:cNvPr id="97" name="Google Shape;97;p28"/>
          <p:cNvSpPr/>
          <p:nvPr/>
        </p:nvSpPr>
        <p:spPr>
          <a:xfrm>
            <a:off x="4572000" y="-134650"/>
            <a:ext cx="4572000" cy="527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b="1" sz="4200">
                <a:solidFill>
                  <a:schemeClr val="dk1"/>
                </a:solidFill>
              </a:defRPr>
            </a:lvl2pPr>
            <a:lvl3pPr indent="0" lvl="2" algn="ctr">
              <a:spcBef>
                <a:spcPts val="0"/>
              </a:spcBef>
              <a:spcAft>
                <a:spcPts val="0"/>
              </a:spcAft>
              <a:buClr>
                <a:schemeClr val="dk1"/>
              </a:buClr>
              <a:buSzPts val="1400"/>
              <a:buFont typeface="Arial"/>
              <a:buNone/>
              <a:defRPr b="1" sz="4200">
                <a:solidFill>
                  <a:schemeClr val="dk1"/>
                </a:solidFill>
              </a:defRPr>
            </a:lvl3pPr>
            <a:lvl4pPr indent="0" lvl="3" algn="ctr">
              <a:spcBef>
                <a:spcPts val="0"/>
              </a:spcBef>
              <a:spcAft>
                <a:spcPts val="0"/>
              </a:spcAft>
              <a:buClr>
                <a:schemeClr val="dk1"/>
              </a:buClr>
              <a:buSzPts val="1400"/>
              <a:buFont typeface="Arial"/>
              <a:buNone/>
              <a:defRPr b="1" sz="4200">
                <a:solidFill>
                  <a:schemeClr val="dk1"/>
                </a:solidFill>
              </a:defRPr>
            </a:lvl4pPr>
            <a:lvl5pPr indent="0" lvl="4" algn="ctr">
              <a:spcBef>
                <a:spcPts val="0"/>
              </a:spcBef>
              <a:spcAft>
                <a:spcPts val="0"/>
              </a:spcAft>
              <a:buClr>
                <a:schemeClr val="dk1"/>
              </a:buClr>
              <a:buSzPts val="1400"/>
              <a:buFont typeface="Arial"/>
              <a:buNone/>
              <a:defRPr b="1" sz="4200">
                <a:solidFill>
                  <a:schemeClr val="dk1"/>
                </a:solidFill>
              </a:defRPr>
            </a:lvl5pPr>
            <a:lvl6pPr indent="0" lvl="5" algn="ctr">
              <a:spcBef>
                <a:spcPts val="0"/>
              </a:spcBef>
              <a:spcAft>
                <a:spcPts val="0"/>
              </a:spcAft>
              <a:buClr>
                <a:schemeClr val="dk1"/>
              </a:buClr>
              <a:buSzPts val="1400"/>
              <a:buFont typeface="Arial"/>
              <a:buNone/>
              <a:defRPr b="1" sz="4200">
                <a:solidFill>
                  <a:schemeClr val="dk1"/>
                </a:solidFill>
              </a:defRPr>
            </a:lvl6pPr>
            <a:lvl7pPr indent="0" lvl="6" algn="ctr">
              <a:spcBef>
                <a:spcPts val="0"/>
              </a:spcBef>
              <a:spcAft>
                <a:spcPts val="0"/>
              </a:spcAft>
              <a:buClr>
                <a:schemeClr val="dk1"/>
              </a:buClr>
              <a:buSzPts val="1400"/>
              <a:buFont typeface="Arial"/>
              <a:buNone/>
              <a:defRPr b="1" sz="4200">
                <a:solidFill>
                  <a:schemeClr val="dk1"/>
                </a:solidFill>
              </a:defRPr>
            </a:lvl7pPr>
            <a:lvl8pPr indent="0" lvl="7" algn="ctr">
              <a:spcBef>
                <a:spcPts val="0"/>
              </a:spcBef>
              <a:spcAft>
                <a:spcPts val="0"/>
              </a:spcAft>
              <a:buClr>
                <a:schemeClr val="dk1"/>
              </a:buClr>
              <a:buSzPts val="1400"/>
              <a:buFont typeface="Arial"/>
              <a:buNone/>
              <a:defRPr b="1" sz="4200">
                <a:solidFill>
                  <a:schemeClr val="dk1"/>
                </a:solidFill>
              </a:defRPr>
            </a:lvl8pPr>
            <a:lvl9pPr indent="0" lvl="8" algn="ctr">
              <a:spcBef>
                <a:spcPts val="0"/>
              </a:spcBef>
              <a:spcAft>
                <a:spcPts val="0"/>
              </a:spcAft>
              <a:buClr>
                <a:schemeClr val="dk1"/>
              </a:buClr>
              <a:buSzPts val="1400"/>
              <a:buFont typeface="Arial"/>
              <a:buNone/>
              <a:defRPr b="1" sz="4200">
                <a:solidFill>
                  <a:schemeClr val="dk1"/>
                </a:solidFill>
              </a:defRPr>
            </a:lvl9pPr>
          </a:lstStyle>
          <a:p/>
        </p:txBody>
      </p:sp>
      <p:sp>
        <p:nvSpPr>
          <p:cNvPr id="99" name="Google Shape;99;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1pPr>
            <a:lvl2pPr indent="0" lvl="1" marL="457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2pPr>
            <a:lvl3pPr indent="0" lvl="2" marL="914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3pPr>
            <a:lvl4pPr indent="0" lvl="3" marL="1371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4pPr>
            <a:lvl5pPr indent="0" lvl="4" marL="18288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9pPr>
          </a:lstStyle>
          <a:p/>
        </p:txBody>
      </p:sp>
      <p:sp>
        <p:nvSpPr>
          <p:cNvPr id="100" name="Google Shape;100;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101" name="Shape 101"/>
        <p:cNvGrpSpPr/>
        <p:nvPr/>
      </p:nvGrpSpPr>
      <p:grpSpPr>
        <a:xfrm>
          <a:off x="0" y="0"/>
          <a:ext cx="0" cy="0"/>
          <a:chOff x="0" y="0"/>
          <a:chExt cx="0" cy="0"/>
        </a:xfrm>
      </p:grpSpPr>
      <p:sp>
        <p:nvSpPr>
          <p:cNvPr id="102" name="Google Shape;102;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3600">
                <a:solidFill>
                  <a:schemeClr val="dk1"/>
                </a:solidFill>
              </a:defRPr>
            </a:lvl2pPr>
            <a:lvl3pPr indent="0" lvl="2">
              <a:spcBef>
                <a:spcPts val="0"/>
              </a:spcBef>
              <a:spcAft>
                <a:spcPts val="0"/>
              </a:spcAft>
              <a:buClr>
                <a:schemeClr val="dk1"/>
              </a:buClr>
              <a:buSzPts val="1400"/>
              <a:buFont typeface="Arial"/>
              <a:buNone/>
              <a:defRPr b="1" sz="3600">
                <a:solidFill>
                  <a:schemeClr val="dk1"/>
                </a:solidFill>
              </a:defRPr>
            </a:lvl3pPr>
            <a:lvl4pPr indent="0" lvl="3">
              <a:spcBef>
                <a:spcPts val="0"/>
              </a:spcBef>
              <a:spcAft>
                <a:spcPts val="0"/>
              </a:spcAft>
              <a:buClr>
                <a:schemeClr val="dk1"/>
              </a:buClr>
              <a:buSzPts val="1400"/>
              <a:buFont typeface="Arial"/>
              <a:buNone/>
              <a:defRPr b="1" sz="3600">
                <a:solidFill>
                  <a:schemeClr val="dk1"/>
                </a:solidFill>
              </a:defRPr>
            </a:lvl4pPr>
            <a:lvl5pPr indent="0" lvl="4">
              <a:spcBef>
                <a:spcPts val="0"/>
              </a:spcBef>
              <a:spcAft>
                <a:spcPts val="0"/>
              </a:spcAft>
              <a:buClr>
                <a:schemeClr val="dk1"/>
              </a:buClr>
              <a:buSzPts val="1400"/>
              <a:buFont typeface="Arial"/>
              <a:buNone/>
              <a:defRPr b="1" sz="3600">
                <a:solidFill>
                  <a:schemeClr val="dk1"/>
                </a:solidFill>
              </a:defRPr>
            </a:lvl5pPr>
            <a:lvl6pPr indent="0" lvl="5">
              <a:spcBef>
                <a:spcPts val="0"/>
              </a:spcBef>
              <a:spcAft>
                <a:spcPts val="0"/>
              </a:spcAft>
              <a:buClr>
                <a:schemeClr val="dk1"/>
              </a:buClr>
              <a:buSzPts val="1400"/>
              <a:buFont typeface="Arial"/>
              <a:buNone/>
              <a:defRPr b="1" sz="3600">
                <a:solidFill>
                  <a:schemeClr val="dk1"/>
                </a:solidFill>
              </a:defRPr>
            </a:lvl6pPr>
            <a:lvl7pPr indent="0" lvl="6">
              <a:spcBef>
                <a:spcPts val="0"/>
              </a:spcBef>
              <a:spcAft>
                <a:spcPts val="0"/>
              </a:spcAft>
              <a:buClr>
                <a:schemeClr val="dk1"/>
              </a:buClr>
              <a:buSzPts val="1400"/>
              <a:buFont typeface="Arial"/>
              <a:buNone/>
              <a:defRPr b="1" sz="3600">
                <a:solidFill>
                  <a:schemeClr val="dk1"/>
                </a:solidFill>
              </a:defRPr>
            </a:lvl7pPr>
            <a:lvl8pPr indent="0" lvl="7">
              <a:spcBef>
                <a:spcPts val="0"/>
              </a:spcBef>
              <a:spcAft>
                <a:spcPts val="0"/>
              </a:spcAft>
              <a:buClr>
                <a:schemeClr val="dk1"/>
              </a:buClr>
              <a:buSzPts val="1400"/>
              <a:buFont typeface="Arial"/>
              <a:buNone/>
              <a:defRPr b="1" sz="3600">
                <a:solidFill>
                  <a:schemeClr val="dk1"/>
                </a:solidFill>
              </a:defRPr>
            </a:lvl8pPr>
            <a:lvl9pPr indent="0" lvl="8">
              <a:spcBef>
                <a:spcPts val="0"/>
              </a:spcBef>
              <a:spcAft>
                <a:spcPts val="0"/>
              </a:spcAft>
              <a:buClr>
                <a:schemeClr val="dk1"/>
              </a:buClr>
              <a:buSzPts val="1400"/>
              <a:buFont typeface="Arial"/>
              <a:buNone/>
              <a:defRPr b="1" sz="3600">
                <a:solidFill>
                  <a:schemeClr val="dk1"/>
                </a:solidFill>
              </a:defRPr>
            </a:lvl9pPr>
          </a:lstStyle>
          <a:p/>
        </p:txBody>
      </p:sp>
      <p:sp>
        <p:nvSpPr>
          <p:cNvPr id="103" name="Google Shape;103;p29"/>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type="titleOnly">
  <p:cSld name="TITLE_ONLY">
    <p:spTree>
      <p:nvGrpSpPr>
        <p:cNvPr id="104" name="Shape 104"/>
        <p:cNvGrpSpPr/>
        <p:nvPr/>
      </p:nvGrpSpPr>
      <p:grpSpPr>
        <a:xfrm>
          <a:off x="0" y="0"/>
          <a:ext cx="0" cy="0"/>
          <a:chOff x="0" y="0"/>
          <a:chExt cx="0" cy="0"/>
        </a:xfrm>
      </p:grpSpPr>
      <p:sp>
        <p:nvSpPr>
          <p:cNvPr id="105" name="Google Shape;10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106" name="Google Shape;106;p30"/>
          <p:cNvSpPr txBox="1"/>
          <p:nvPr>
            <p:ph idx="1" type="body"/>
          </p:nvPr>
        </p:nvSpPr>
        <p:spPr>
          <a:xfrm>
            <a:off x="100575" y="1204825"/>
            <a:ext cx="8031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p:cSld name="Headline with 3 column">
    <p:spTree>
      <p:nvGrpSpPr>
        <p:cNvPr id="107" name="Shape 107"/>
        <p:cNvGrpSpPr/>
        <p:nvPr/>
      </p:nvGrpSpPr>
      <p:grpSpPr>
        <a:xfrm>
          <a:off x="0" y="0"/>
          <a:ext cx="0" cy="0"/>
          <a:chOff x="0" y="0"/>
          <a:chExt cx="0" cy="0"/>
        </a:xfrm>
      </p:grpSpPr>
      <p:sp>
        <p:nvSpPr>
          <p:cNvPr id="108" name="Google Shape;10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109" name="Google Shape;109;p31"/>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10" name="Google Shape;110;p31"/>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11" name="Google Shape;111;p31"/>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type="titleOnly">
  <p:cSld name="TITLE_ONL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18" name="Google Shape;18;p4"/>
          <p:cNvSpPr txBox="1"/>
          <p:nvPr>
            <p:ph idx="1" type="body"/>
          </p:nvPr>
        </p:nvSpPr>
        <p:spPr>
          <a:xfrm>
            <a:off x="100575" y="1204825"/>
            <a:ext cx="8031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112" name="Shape 112"/>
        <p:cNvGrpSpPr/>
        <p:nvPr/>
      </p:nvGrpSpPr>
      <p:grpSpPr>
        <a:xfrm>
          <a:off x="0" y="0"/>
          <a:ext cx="0" cy="0"/>
          <a:chOff x="0" y="0"/>
          <a:chExt cx="0" cy="0"/>
        </a:xfrm>
      </p:grpSpPr>
      <p:sp>
        <p:nvSpPr>
          <p:cNvPr id="113" name="Google Shape;113;p32"/>
          <p:cNvSpPr txBox="1"/>
          <p:nvPr>
            <p:ph idx="1" type="subTitle"/>
          </p:nvPr>
        </p:nvSpPr>
        <p:spPr>
          <a:xfrm>
            <a:off x="311700" y="1005325"/>
            <a:ext cx="7508700" cy="357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114" name="Google Shape;114;p32"/>
          <p:cNvSpPr txBox="1"/>
          <p:nvPr>
            <p:ph type="title"/>
          </p:nvPr>
        </p:nvSpPr>
        <p:spPr>
          <a:xfrm>
            <a:off x="311700" y="11308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p:cSld name="Call out plus image">
    <p:spTree>
      <p:nvGrpSpPr>
        <p:cNvPr id="115" name="Shape 115"/>
        <p:cNvGrpSpPr/>
        <p:nvPr/>
      </p:nvGrpSpPr>
      <p:grpSpPr>
        <a:xfrm>
          <a:off x="0" y="0"/>
          <a:ext cx="0" cy="0"/>
          <a:chOff x="0" y="0"/>
          <a:chExt cx="0" cy="0"/>
        </a:xfrm>
      </p:grpSpPr>
      <p:sp>
        <p:nvSpPr>
          <p:cNvPr id="116" name="Google Shape;116;p33"/>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1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1800">
                <a:solidFill>
                  <a:schemeClr val="dk1"/>
                </a:solidFill>
              </a:defRPr>
            </a:lvl2pPr>
            <a:lvl3pPr indent="0" lvl="2">
              <a:spcBef>
                <a:spcPts val="0"/>
              </a:spcBef>
              <a:spcAft>
                <a:spcPts val="0"/>
              </a:spcAft>
              <a:buClr>
                <a:schemeClr val="dk1"/>
              </a:buClr>
              <a:buSzPts val="1400"/>
              <a:buFont typeface="Arial"/>
              <a:buNone/>
              <a:defRPr b="1" sz="1800">
                <a:solidFill>
                  <a:schemeClr val="dk1"/>
                </a:solidFill>
              </a:defRPr>
            </a:lvl3pPr>
            <a:lvl4pPr indent="0" lvl="3">
              <a:spcBef>
                <a:spcPts val="0"/>
              </a:spcBef>
              <a:spcAft>
                <a:spcPts val="0"/>
              </a:spcAft>
              <a:buClr>
                <a:schemeClr val="dk1"/>
              </a:buClr>
              <a:buSzPts val="1400"/>
              <a:buFont typeface="Arial"/>
              <a:buNone/>
              <a:defRPr b="1" sz="1800">
                <a:solidFill>
                  <a:schemeClr val="dk1"/>
                </a:solidFill>
              </a:defRPr>
            </a:lvl4pPr>
            <a:lvl5pPr indent="0" lvl="4">
              <a:spcBef>
                <a:spcPts val="0"/>
              </a:spcBef>
              <a:spcAft>
                <a:spcPts val="0"/>
              </a:spcAft>
              <a:buClr>
                <a:schemeClr val="dk1"/>
              </a:buClr>
              <a:buSzPts val="1400"/>
              <a:buFont typeface="Arial"/>
              <a:buNone/>
              <a:defRPr b="1" sz="1800">
                <a:solidFill>
                  <a:schemeClr val="dk1"/>
                </a:solidFill>
              </a:defRPr>
            </a:lvl5pPr>
            <a:lvl6pPr indent="0" lvl="5">
              <a:spcBef>
                <a:spcPts val="0"/>
              </a:spcBef>
              <a:spcAft>
                <a:spcPts val="0"/>
              </a:spcAft>
              <a:buClr>
                <a:schemeClr val="dk1"/>
              </a:buClr>
              <a:buSzPts val="1400"/>
              <a:buFont typeface="Arial"/>
              <a:buNone/>
              <a:defRPr b="1" sz="1800">
                <a:solidFill>
                  <a:schemeClr val="dk1"/>
                </a:solidFill>
              </a:defRPr>
            </a:lvl6pPr>
            <a:lvl7pPr indent="0" lvl="6">
              <a:spcBef>
                <a:spcPts val="0"/>
              </a:spcBef>
              <a:spcAft>
                <a:spcPts val="0"/>
              </a:spcAft>
              <a:buClr>
                <a:schemeClr val="dk1"/>
              </a:buClr>
              <a:buSzPts val="1400"/>
              <a:buFont typeface="Arial"/>
              <a:buNone/>
              <a:defRPr b="1" sz="1800">
                <a:solidFill>
                  <a:schemeClr val="dk1"/>
                </a:solidFill>
              </a:defRPr>
            </a:lvl7pPr>
            <a:lvl8pPr indent="0" lvl="7">
              <a:spcBef>
                <a:spcPts val="0"/>
              </a:spcBef>
              <a:spcAft>
                <a:spcPts val="0"/>
              </a:spcAft>
              <a:buClr>
                <a:schemeClr val="dk1"/>
              </a:buClr>
              <a:buSzPts val="1400"/>
              <a:buFont typeface="Arial"/>
              <a:buNone/>
              <a:defRPr b="1" sz="1800">
                <a:solidFill>
                  <a:schemeClr val="dk1"/>
                </a:solidFill>
              </a:defRPr>
            </a:lvl8pPr>
            <a:lvl9pPr indent="0" lvl="8">
              <a:spcBef>
                <a:spcPts val="0"/>
              </a:spcBef>
              <a:spcAft>
                <a:spcPts val="0"/>
              </a:spcAft>
              <a:buClr>
                <a:schemeClr val="dk1"/>
              </a:buClr>
              <a:buSzPts val="1400"/>
              <a:buFont typeface="Arial"/>
              <a:buNone/>
              <a:defRPr b="1" sz="1800">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1">
  <p:cSld name="Call out plus image_1">
    <p:spTree>
      <p:nvGrpSpPr>
        <p:cNvPr id="117" name="Shape 117"/>
        <p:cNvGrpSpPr/>
        <p:nvPr/>
      </p:nvGrpSpPr>
      <p:grpSpPr>
        <a:xfrm>
          <a:off x="0" y="0"/>
          <a:ext cx="0" cy="0"/>
          <a:chOff x="0" y="0"/>
          <a:chExt cx="0" cy="0"/>
        </a:xfrm>
      </p:grpSpPr>
      <p:sp>
        <p:nvSpPr>
          <p:cNvPr id="118" name="Google Shape;118;p34"/>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1800">
                <a:solidFill>
                  <a:schemeClr val="dk1"/>
                </a:solidFill>
              </a:defRPr>
            </a:lvl2pPr>
            <a:lvl3pPr indent="0" lvl="2" rtl="0">
              <a:spcBef>
                <a:spcPts val="0"/>
              </a:spcBef>
              <a:spcAft>
                <a:spcPts val="0"/>
              </a:spcAft>
              <a:buClr>
                <a:schemeClr val="dk1"/>
              </a:buClr>
              <a:buSzPts val="1400"/>
              <a:buFont typeface="Arial"/>
              <a:buNone/>
              <a:defRPr b="1" sz="1800">
                <a:solidFill>
                  <a:schemeClr val="dk1"/>
                </a:solidFill>
              </a:defRPr>
            </a:lvl3pPr>
            <a:lvl4pPr indent="0" lvl="3" rtl="0">
              <a:spcBef>
                <a:spcPts val="0"/>
              </a:spcBef>
              <a:spcAft>
                <a:spcPts val="0"/>
              </a:spcAft>
              <a:buClr>
                <a:schemeClr val="dk1"/>
              </a:buClr>
              <a:buSzPts val="1400"/>
              <a:buFont typeface="Arial"/>
              <a:buNone/>
              <a:defRPr b="1" sz="1800">
                <a:solidFill>
                  <a:schemeClr val="dk1"/>
                </a:solidFill>
              </a:defRPr>
            </a:lvl4pPr>
            <a:lvl5pPr indent="0" lvl="4" rtl="0">
              <a:spcBef>
                <a:spcPts val="0"/>
              </a:spcBef>
              <a:spcAft>
                <a:spcPts val="0"/>
              </a:spcAft>
              <a:buClr>
                <a:schemeClr val="dk1"/>
              </a:buClr>
              <a:buSzPts val="1400"/>
              <a:buFont typeface="Arial"/>
              <a:buNone/>
              <a:defRPr b="1" sz="1800">
                <a:solidFill>
                  <a:schemeClr val="dk1"/>
                </a:solidFill>
              </a:defRPr>
            </a:lvl5pPr>
            <a:lvl6pPr indent="0" lvl="5" rtl="0">
              <a:spcBef>
                <a:spcPts val="0"/>
              </a:spcBef>
              <a:spcAft>
                <a:spcPts val="0"/>
              </a:spcAft>
              <a:buClr>
                <a:schemeClr val="dk1"/>
              </a:buClr>
              <a:buSzPts val="1400"/>
              <a:buFont typeface="Arial"/>
              <a:buNone/>
              <a:defRPr b="1" sz="1800">
                <a:solidFill>
                  <a:schemeClr val="dk1"/>
                </a:solidFill>
              </a:defRPr>
            </a:lvl6pPr>
            <a:lvl7pPr indent="0" lvl="6" rtl="0">
              <a:spcBef>
                <a:spcPts val="0"/>
              </a:spcBef>
              <a:spcAft>
                <a:spcPts val="0"/>
              </a:spcAft>
              <a:buClr>
                <a:schemeClr val="dk1"/>
              </a:buClr>
              <a:buSzPts val="1400"/>
              <a:buFont typeface="Arial"/>
              <a:buNone/>
              <a:defRPr b="1" sz="1800">
                <a:solidFill>
                  <a:schemeClr val="dk1"/>
                </a:solidFill>
              </a:defRPr>
            </a:lvl7pPr>
            <a:lvl8pPr indent="0" lvl="7" rtl="0">
              <a:spcBef>
                <a:spcPts val="0"/>
              </a:spcBef>
              <a:spcAft>
                <a:spcPts val="0"/>
              </a:spcAft>
              <a:buClr>
                <a:schemeClr val="dk1"/>
              </a:buClr>
              <a:buSzPts val="1400"/>
              <a:buFont typeface="Arial"/>
              <a:buNone/>
              <a:defRPr b="1" sz="1800">
                <a:solidFill>
                  <a:schemeClr val="dk1"/>
                </a:solidFill>
              </a:defRPr>
            </a:lvl8pPr>
            <a:lvl9pPr indent="0" lvl="8" rtl="0">
              <a:spcBef>
                <a:spcPts val="0"/>
              </a:spcBef>
              <a:spcAft>
                <a:spcPts val="0"/>
              </a:spcAft>
              <a:buClr>
                <a:schemeClr val="dk1"/>
              </a:buClr>
              <a:buSzPts val="1400"/>
              <a:buFont typeface="Arial"/>
              <a:buNone/>
              <a:defRPr b="1" sz="1800">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2">
  <p:cSld name="Gold chapter break or bold statement gold 2">
    <p:bg>
      <p:bgPr>
        <a:solidFill>
          <a:schemeClr val="accent1"/>
        </a:solidFill>
      </p:bgPr>
    </p:bg>
    <p:spTree>
      <p:nvGrpSpPr>
        <p:cNvPr id="119" name="Shape 119"/>
        <p:cNvGrpSpPr/>
        <p:nvPr/>
      </p:nvGrpSpPr>
      <p:grpSpPr>
        <a:xfrm>
          <a:off x="0" y="0"/>
          <a:ext cx="0" cy="0"/>
          <a:chOff x="0" y="0"/>
          <a:chExt cx="0" cy="0"/>
        </a:xfrm>
      </p:grpSpPr>
      <p:sp>
        <p:nvSpPr>
          <p:cNvPr id="120" name="Google Shape;120;p35"/>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121" name="Google Shape;121;p35"/>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1">
  <p:cSld name="Gold chapter break or bold statement gold 1">
    <p:bg>
      <p:bgPr>
        <a:solidFill>
          <a:schemeClr val="accent2"/>
        </a:solidFill>
      </p:bgPr>
    </p:bg>
    <p:spTree>
      <p:nvGrpSpPr>
        <p:cNvPr id="122" name="Shape 122"/>
        <p:cNvGrpSpPr/>
        <p:nvPr/>
      </p:nvGrpSpPr>
      <p:grpSpPr>
        <a:xfrm>
          <a:off x="0" y="0"/>
          <a:ext cx="0" cy="0"/>
          <a:chOff x="0" y="0"/>
          <a:chExt cx="0" cy="0"/>
        </a:xfrm>
      </p:grpSpPr>
      <p:sp>
        <p:nvSpPr>
          <p:cNvPr id="123" name="Google Shape;123;p36"/>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6200" u="none" cap="none" strike="noStrike">
                <a:solidFill>
                  <a:schemeClr val="lt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6200">
                <a:solidFill>
                  <a:schemeClr val="dk1"/>
                </a:solidFill>
              </a:defRPr>
            </a:lvl2pPr>
            <a:lvl3pPr indent="0" lvl="2" rtl="0">
              <a:spcBef>
                <a:spcPts val="0"/>
              </a:spcBef>
              <a:spcAft>
                <a:spcPts val="0"/>
              </a:spcAft>
              <a:buClr>
                <a:schemeClr val="dk1"/>
              </a:buClr>
              <a:buSzPts val="1400"/>
              <a:buFont typeface="Arial"/>
              <a:buNone/>
              <a:defRPr b="1" sz="6200">
                <a:solidFill>
                  <a:schemeClr val="dk1"/>
                </a:solidFill>
              </a:defRPr>
            </a:lvl3pPr>
            <a:lvl4pPr indent="0" lvl="3" rtl="0">
              <a:spcBef>
                <a:spcPts val="0"/>
              </a:spcBef>
              <a:spcAft>
                <a:spcPts val="0"/>
              </a:spcAft>
              <a:buClr>
                <a:schemeClr val="dk1"/>
              </a:buClr>
              <a:buSzPts val="1400"/>
              <a:buFont typeface="Arial"/>
              <a:buNone/>
              <a:defRPr b="1" sz="6200">
                <a:solidFill>
                  <a:schemeClr val="dk1"/>
                </a:solidFill>
              </a:defRPr>
            </a:lvl4pPr>
            <a:lvl5pPr indent="0" lvl="4" rtl="0">
              <a:spcBef>
                <a:spcPts val="0"/>
              </a:spcBef>
              <a:spcAft>
                <a:spcPts val="0"/>
              </a:spcAft>
              <a:buClr>
                <a:schemeClr val="dk1"/>
              </a:buClr>
              <a:buSzPts val="1400"/>
              <a:buFont typeface="Arial"/>
              <a:buNone/>
              <a:defRPr b="1" sz="6200">
                <a:solidFill>
                  <a:schemeClr val="dk1"/>
                </a:solidFill>
              </a:defRPr>
            </a:lvl5pPr>
            <a:lvl6pPr indent="0" lvl="5" rtl="0">
              <a:spcBef>
                <a:spcPts val="0"/>
              </a:spcBef>
              <a:spcAft>
                <a:spcPts val="0"/>
              </a:spcAft>
              <a:buClr>
                <a:schemeClr val="dk1"/>
              </a:buClr>
              <a:buSzPts val="1400"/>
              <a:buFont typeface="Arial"/>
              <a:buNone/>
              <a:defRPr b="1" sz="6200">
                <a:solidFill>
                  <a:schemeClr val="dk1"/>
                </a:solidFill>
              </a:defRPr>
            </a:lvl6pPr>
            <a:lvl7pPr indent="0" lvl="6" rtl="0">
              <a:spcBef>
                <a:spcPts val="0"/>
              </a:spcBef>
              <a:spcAft>
                <a:spcPts val="0"/>
              </a:spcAft>
              <a:buClr>
                <a:schemeClr val="dk1"/>
              </a:buClr>
              <a:buSzPts val="1400"/>
              <a:buFont typeface="Arial"/>
              <a:buNone/>
              <a:defRPr b="1" sz="6200">
                <a:solidFill>
                  <a:schemeClr val="dk1"/>
                </a:solidFill>
              </a:defRPr>
            </a:lvl7pPr>
            <a:lvl8pPr indent="0" lvl="7" rtl="0">
              <a:spcBef>
                <a:spcPts val="0"/>
              </a:spcBef>
              <a:spcAft>
                <a:spcPts val="0"/>
              </a:spcAft>
              <a:buClr>
                <a:schemeClr val="dk1"/>
              </a:buClr>
              <a:buSzPts val="1400"/>
              <a:buFont typeface="Arial"/>
              <a:buNone/>
              <a:defRPr b="1" sz="6200">
                <a:solidFill>
                  <a:schemeClr val="dk1"/>
                </a:solidFill>
              </a:defRPr>
            </a:lvl8pPr>
            <a:lvl9pPr indent="0" lvl="8" rtl="0">
              <a:spcBef>
                <a:spcPts val="0"/>
              </a:spcBef>
              <a:spcAft>
                <a:spcPts val="0"/>
              </a:spcAft>
              <a:buClr>
                <a:schemeClr val="dk1"/>
              </a:buClr>
              <a:buSzPts val="1400"/>
              <a:buFont typeface="Arial"/>
              <a:buNone/>
              <a:defRPr b="1" sz="62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p:cSld name="1_Title only_1">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21" name="Google Shape;21;p5"/>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22" name="Google Shape;22;p5"/>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23" name="Google Shape;23;p5"/>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4" name="Shape 24"/>
        <p:cNvGrpSpPr/>
        <p:nvPr/>
      </p:nvGrpSpPr>
      <p:grpSpPr>
        <a:xfrm>
          <a:off x="0" y="0"/>
          <a:ext cx="0" cy="0"/>
          <a:chOff x="0" y="0"/>
          <a:chExt cx="0" cy="0"/>
        </a:xfrm>
      </p:grpSpPr>
      <p:sp>
        <p:nvSpPr>
          <p:cNvPr id="25" name="Google Shape;25;p6"/>
          <p:cNvSpPr txBox="1"/>
          <p:nvPr>
            <p:ph idx="1" type="subTitle"/>
          </p:nvPr>
        </p:nvSpPr>
        <p:spPr>
          <a:xfrm>
            <a:off x="311700" y="1005325"/>
            <a:ext cx="7508700" cy="357000"/>
          </a:xfrm>
          <a:prstGeom prst="rect">
            <a:avLst/>
          </a:prstGeom>
          <a:noFill/>
          <a:ln>
            <a:noFill/>
          </a:ln>
        </p:spPr>
        <p:txBody>
          <a:bodyPr anchorCtr="0" anchor="t" bIns="91425" lIns="91425" spcFirstLastPara="1" rIns="91425" wrap="square" tIns="91425">
            <a:noAutofit/>
          </a:bodyPr>
          <a:lstStyle>
            <a:lvl1pPr indent="0" lvl="0" marL="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chemeClr val="accent1"/>
                </a:highlight>
                <a:latin typeface="Arial"/>
                <a:ea typeface="Arial"/>
                <a:cs typeface="Arial"/>
                <a:sym typeface="Arial"/>
              </a:defRPr>
            </a:lvl1pPr>
            <a:lvl2pPr indent="0" lvl="1" marL="4572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2pPr>
            <a:lvl3pPr indent="0" lvl="2" marL="9144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3pPr>
            <a:lvl4pPr indent="0" lvl="3" marL="13716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4pPr>
            <a:lvl5pPr indent="0" lvl="4" marL="18288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5pPr>
            <a:lvl6pPr indent="0" lvl="5" marL="22860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6pPr>
            <a:lvl7pPr indent="0" lvl="6" marL="27432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7pPr>
            <a:lvl8pPr indent="0" lvl="7" marL="32004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8pPr>
            <a:lvl9pPr indent="0" lvl="8" marL="3657600" marR="0" rtl="0">
              <a:lnSpc>
                <a:spcPct val="100000"/>
              </a:lnSpc>
              <a:spcBef>
                <a:spcPts val="0"/>
              </a:spcBef>
              <a:spcAft>
                <a:spcPts val="0"/>
              </a:spcAft>
              <a:buClr>
                <a:srgbClr val="000000"/>
              </a:buClr>
              <a:buSzPts val="1400"/>
              <a:buFont typeface="Arial"/>
              <a:buNone/>
              <a:defRPr b="1" i="0" u="none" cap="none" strike="noStrike">
                <a:solidFill>
                  <a:srgbClr val="000000"/>
                </a:solidFill>
                <a:highlight>
                  <a:schemeClr val="accent1"/>
                </a:highlight>
                <a:latin typeface="Arial"/>
                <a:ea typeface="Arial"/>
                <a:cs typeface="Arial"/>
                <a:sym typeface="Arial"/>
              </a:defRPr>
            </a:lvl9pPr>
          </a:lstStyle>
          <a:p/>
        </p:txBody>
      </p:sp>
      <p:sp>
        <p:nvSpPr>
          <p:cNvPr id="26" name="Google Shape;26;p6"/>
          <p:cNvSpPr txBox="1"/>
          <p:nvPr>
            <p:ph type="title"/>
          </p:nvPr>
        </p:nvSpPr>
        <p:spPr>
          <a:xfrm>
            <a:off x="311700" y="11308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7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p:cSld name="CUSTOM_1">
    <p:spTree>
      <p:nvGrpSpPr>
        <p:cNvPr id="27" name="Shape 27"/>
        <p:cNvGrpSpPr/>
        <p:nvPr/>
      </p:nvGrpSpPr>
      <p:grpSpPr>
        <a:xfrm>
          <a:off x="0" y="0"/>
          <a:ext cx="0" cy="0"/>
          <a:chOff x="0" y="0"/>
          <a:chExt cx="0" cy="0"/>
        </a:xfrm>
      </p:grpSpPr>
      <p:sp>
        <p:nvSpPr>
          <p:cNvPr id="28" name="Google Shape;28;p7"/>
          <p:cNvSpPr txBox="1"/>
          <p:nvPr>
            <p:ph type="title"/>
          </p:nvPr>
        </p:nvSpPr>
        <p:spPr>
          <a:xfrm>
            <a:off x="218900" y="228975"/>
            <a:ext cx="1860300" cy="23391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9" name="Shape 29"/>
        <p:cNvGrpSpPr/>
        <p:nvPr/>
      </p:nvGrpSpPr>
      <p:grpSpPr>
        <a:xfrm>
          <a:off x="0" y="0"/>
          <a:ext cx="0" cy="0"/>
          <a:chOff x="0" y="0"/>
          <a:chExt cx="0" cy="0"/>
        </a:xfrm>
      </p:grpSpPr>
      <p:sp>
        <p:nvSpPr>
          <p:cNvPr id="30" name="Google Shape;30;p8"/>
          <p:cNvSpPr/>
          <p:nvPr/>
        </p:nvSpPr>
        <p:spPr>
          <a:xfrm>
            <a:off x="4572000" y="-134650"/>
            <a:ext cx="4572000" cy="527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b="1" sz="4200">
                <a:solidFill>
                  <a:schemeClr val="dk1"/>
                </a:solidFill>
              </a:defRPr>
            </a:lvl2pPr>
            <a:lvl3pPr indent="0" lvl="2" algn="ctr">
              <a:spcBef>
                <a:spcPts val="0"/>
              </a:spcBef>
              <a:spcAft>
                <a:spcPts val="0"/>
              </a:spcAft>
              <a:buClr>
                <a:schemeClr val="dk1"/>
              </a:buClr>
              <a:buSzPts val="1400"/>
              <a:buFont typeface="Arial"/>
              <a:buNone/>
              <a:defRPr b="1" sz="4200">
                <a:solidFill>
                  <a:schemeClr val="dk1"/>
                </a:solidFill>
              </a:defRPr>
            </a:lvl3pPr>
            <a:lvl4pPr indent="0" lvl="3" algn="ctr">
              <a:spcBef>
                <a:spcPts val="0"/>
              </a:spcBef>
              <a:spcAft>
                <a:spcPts val="0"/>
              </a:spcAft>
              <a:buClr>
                <a:schemeClr val="dk1"/>
              </a:buClr>
              <a:buSzPts val="1400"/>
              <a:buFont typeface="Arial"/>
              <a:buNone/>
              <a:defRPr b="1" sz="4200">
                <a:solidFill>
                  <a:schemeClr val="dk1"/>
                </a:solidFill>
              </a:defRPr>
            </a:lvl4pPr>
            <a:lvl5pPr indent="0" lvl="4" algn="ctr">
              <a:spcBef>
                <a:spcPts val="0"/>
              </a:spcBef>
              <a:spcAft>
                <a:spcPts val="0"/>
              </a:spcAft>
              <a:buClr>
                <a:schemeClr val="dk1"/>
              </a:buClr>
              <a:buSzPts val="1400"/>
              <a:buFont typeface="Arial"/>
              <a:buNone/>
              <a:defRPr b="1" sz="4200">
                <a:solidFill>
                  <a:schemeClr val="dk1"/>
                </a:solidFill>
              </a:defRPr>
            </a:lvl5pPr>
            <a:lvl6pPr indent="0" lvl="5" algn="ctr">
              <a:spcBef>
                <a:spcPts val="0"/>
              </a:spcBef>
              <a:spcAft>
                <a:spcPts val="0"/>
              </a:spcAft>
              <a:buClr>
                <a:schemeClr val="dk1"/>
              </a:buClr>
              <a:buSzPts val="1400"/>
              <a:buFont typeface="Arial"/>
              <a:buNone/>
              <a:defRPr b="1" sz="4200">
                <a:solidFill>
                  <a:schemeClr val="dk1"/>
                </a:solidFill>
              </a:defRPr>
            </a:lvl6pPr>
            <a:lvl7pPr indent="0" lvl="6" algn="ctr">
              <a:spcBef>
                <a:spcPts val="0"/>
              </a:spcBef>
              <a:spcAft>
                <a:spcPts val="0"/>
              </a:spcAft>
              <a:buClr>
                <a:schemeClr val="dk1"/>
              </a:buClr>
              <a:buSzPts val="1400"/>
              <a:buFont typeface="Arial"/>
              <a:buNone/>
              <a:defRPr b="1" sz="4200">
                <a:solidFill>
                  <a:schemeClr val="dk1"/>
                </a:solidFill>
              </a:defRPr>
            </a:lvl7pPr>
            <a:lvl8pPr indent="0" lvl="7" algn="ctr">
              <a:spcBef>
                <a:spcPts val="0"/>
              </a:spcBef>
              <a:spcAft>
                <a:spcPts val="0"/>
              </a:spcAft>
              <a:buClr>
                <a:schemeClr val="dk1"/>
              </a:buClr>
              <a:buSzPts val="1400"/>
              <a:buFont typeface="Arial"/>
              <a:buNone/>
              <a:defRPr b="1" sz="4200">
                <a:solidFill>
                  <a:schemeClr val="dk1"/>
                </a:solidFill>
              </a:defRPr>
            </a:lvl8pPr>
            <a:lvl9pPr indent="0" lvl="8" algn="ctr">
              <a:spcBef>
                <a:spcPts val="0"/>
              </a:spcBef>
              <a:spcAft>
                <a:spcPts val="0"/>
              </a:spcAft>
              <a:buClr>
                <a:schemeClr val="dk1"/>
              </a:buClr>
              <a:buSzPts val="1400"/>
              <a:buFont typeface="Arial"/>
              <a:buNone/>
              <a:defRPr b="1" sz="4200">
                <a:solidFill>
                  <a:schemeClr val="dk1"/>
                </a:solidFill>
              </a:defRPr>
            </a:lvl9pPr>
          </a:lstStyle>
          <a:p/>
        </p:txBody>
      </p:sp>
      <p:sp>
        <p:nvSpPr>
          <p:cNvPr id="32" name="Google Shape;32;p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1pPr>
            <a:lvl2pPr indent="0" lvl="1" marL="457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2pPr>
            <a:lvl3pPr indent="0" lvl="2" marL="914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3pPr>
            <a:lvl4pPr indent="0" lvl="3" marL="1371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4pPr>
            <a:lvl5pPr indent="0" lvl="4" marL="18288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9pPr>
          </a:lstStyle>
          <a:p/>
        </p:txBody>
      </p:sp>
      <p:sp>
        <p:nvSpPr>
          <p:cNvPr id="33" name="Google Shape;33;p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34" name="Shape 34"/>
        <p:cNvGrpSpPr/>
        <p:nvPr/>
      </p:nvGrpSpPr>
      <p:grpSpPr>
        <a:xfrm>
          <a:off x="0" y="0"/>
          <a:ext cx="0" cy="0"/>
          <a:chOff x="0" y="0"/>
          <a:chExt cx="0" cy="0"/>
        </a:xfrm>
      </p:grpSpPr>
      <p:sp>
        <p:nvSpPr>
          <p:cNvPr id="35" name="Google Shape;35;p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
        <p:nvSpPr>
          <p:cNvPr id="36" name="Google Shape;36;p9"/>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ntro Option 2">
  <p:cSld name="Cover Intro Option 2">
    <p:spTree>
      <p:nvGrpSpPr>
        <p:cNvPr id="37" name="Shape 37"/>
        <p:cNvGrpSpPr/>
        <p:nvPr/>
      </p:nvGrpSpPr>
      <p:grpSpPr>
        <a:xfrm>
          <a:off x="0" y="0"/>
          <a:ext cx="0" cy="0"/>
          <a:chOff x="0" y="0"/>
          <a:chExt cx="0" cy="0"/>
        </a:xfrm>
      </p:grpSpPr>
      <p:sp>
        <p:nvSpPr>
          <p:cNvPr id="38" name="Google Shape;38;p10"/>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2800">
                <a:solidFill>
                  <a:schemeClr val="dk1"/>
                </a:solidFill>
              </a:defRPr>
            </a:lvl2pPr>
            <a:lvl3pPr indent="0" lvl="2" rtl="0">
              <a:spcBef>
                <a:spcPts val="0"/>
              </a:spcBef>
              <a:spcAft>
                <a:spcPts val="0"/>
              </a:spcAft>
              <a:buClr>
                <a:schemeClr val="dk1"/>
              </a:buClr>
              <a:buSzPts val="1400"/>
              <a:buFont typeface="Arial"/>
              <a:buNone/>
              <a:defRPr b="1" sz="2800">
                <a:solidFill>
                  <a:schemeClr val="dk1"/>
                </a:solidFill>
              </a:defRPr>
            </a:lvl3pPr>
            <a:lvl4pPr indent="0" lvl="3" rtl="0">
              <a:spcBef>
                <a:spcPts val="0"/>
              </a:spcBef>
              <a:spcAft>
                <a:spcPts val="0"/>
              </a:spcAft>
              <a:buClr>
                <a:schemeClr val="dk1"/>
              </a:buClr>
              <a:buSzPts val="1400"/>
              <a:buFont typeface="Arial"/>
              <a:buNone/>
              <a:defRPr b="1" sz="2800">
                <a:solidFill>
                  <a:schemeClr val="dk1"/>
                </a:solidFill>
              </a:defRPr>
            </a:lvl4pPr>
            <a:lvl5pPr indent="0" lvl="4" rtl="0">
              <a:spcBef>
                <a:spcPts val="0"/>
              </a:spcBef>
              <a:spcAft>
                <a:spcPts val="0"/>
              </a:spcAft>
              <a:buClr>
                <a:schemeClr val="dk1"/>
              </a:buClr>
              <a:buSzPts val="1400"/>
              <a:buFont typeface="Arial"/>
              <a:buNone/>
              <a:defRPr b="1" sz="2800">
                <a:solidFill>
                  <a:schemeClr val="dk1"/>
                </a:solidFill>
              </a:defRPr>
            </a:lvl5pPr>
            <a:lvl6pPr indent="0" lvl="5" rtl="0">
              <a:spcBef>
                <a:spcPts val="0"/>
              </a:spcBef>
              <a:spcAft>
                <a:spcPts val="0"/>
              </a:spcAft>
              <a:buClr>
                <a:schemeClr val="dk1"/>
              </a:buClr>
              <a:buSzPts val="1400"/>
              <a:buFont typeface="Arial"/>
              <a:buNone/>
              <a:defRPr b="1" sz="2800">
                <a:solidFill>
                  <a:schemeClr val="dk1"/>
                </a:solidFill>
              </a:defRPr>
            </a:lvl6pPr>
            <a:lvl7pPr indent="0" lvl="6" rtl="0">
              <a:spcBef>
                <a:spcPts val="0"/>
              </a:spcBef>
              <a:spcAft>
                <a:spcPts val="0"/>
              </a:spcAft>
              <a:buClr>
                <a:schemeClr val="dk1"/>
              </a:buClr>
              <a:buSzPts val="1400"/>
              <a:buFont typeface="Arial"/>
              <a:buNone/>
              <a:defRPr b="1" sz="2800">
                <a:solidFill>
                  <a:schemeClr val="dk1"/>
                </a:solidFill>
              </a:defRPr>
            </a:lvl7pPr>
            <a:lvl8pPr indent="0" lvl="7" rtl="0">
              <a:spcBef>
                <a:spcPts val="0"/>
              </a:spcBef>
              <a:spcAft>
                <a:spcPts val="0"/>
              </a:spcAft>
              <a:buClr>
                <a:schemeClr val="dk1"/>
              </a:buClr>
              <a:buSzPts val="1400"/>
              <a:buFont typeface="Arial"/>
              <a:buNone/>
              <a:defRPr b="1" sz="2800">
                <a:solidFill>
                  <a:schemeClr val="dk1"/>
                </a:solidFill>
              </a:defRPr>
            </a:lvl8pPr>
            <a:lvl9pPr indent="0" lvl="8" rtl="0">
              <a:spcBef>
                <a:spcPts val="0"/>
              </a:spcBef>
              <a:spcAft>
                <a:spcPts val="0"/>
              </a:spcAft>
              <a:buClr>
                <a:schemeClr val="dk1"/>
              </a:buClr>
              <a:buSzPts val="1400"/>
              <a:buFont typeface="Arial"/>
              <a:buNone/>
              <a:defRPr b="1" sz="2800">
                <a:solidFill>
                  <a:schemeClr val="dk1"/>
                </a:solidFill>
              </a:defRPr>
            </a:lvl9pPr>
          </a:lstStyle>
          <a:p/>
        </p:txBody>
      </p:sp>
      <p:sp>
        <p:nvSpPr>
          <p:cNvPr id="39" name="Google Shape;39;p10"/>
          <p:cNvSpPr txBox="1"/>
          <p:nvPr>
            <p:ph idx="1" type="subTitle"/>
          </p:nvPr>
        </p:nvSpPr>
        <p:spPr>
          <a:xfrm>
            <a:off x="436825" y="1005325"/>
            <a:ext cx="7508700" cy="357000"/>
          </a:xfrm>
          <a:prstGeom prst="rect">
            <a:avLst/>
          </a:prstGeom>
          <a:noFill/>
          <a:ln>
            <a:noFill/>
          </a:ln>
        </p:spPr>
        <p:txBody>
          <a:bodyPr anchorCtr="0" anchor="b" bIns="91425" lIns="91425" spcFirstLastPara="1" rIns="91425" wrap="square" tIns="91425">
            <a:noAutofit/>
          </a:bodyPr>
          <a:lstStyle>
            <a:lvl1pPr indent="0" lvl="0" marL="0" marR="0" rtl="0">
              <a:lnSpc>
                <a:spcPct val="100000"/>
              </a:lnSpc>
              <a:spcBef>
                <a:spcPts val="0"/>
              </a:spcBef>
              <a:spcAft>
                <a:spcPts val="0"/>
              </a:spcAft>
              <a:buClr>
                <a:srgbClr val="000000"/>
              </a:buClr>
              <a:buSzPts val="1400"/>
              <a:buFont typeface="Arial"/>
              <a:buNone/>
              <a:defRPr b="1" i="0" sz="1400" u="none" cap="none" strike="noStrike">
                <a:solidFill>
                  <a:srgbClr val="000000"/>
                </a:solidFill>
                <a:highlight>
                  <a:schemeClr val="accent1"/>
                </a:highlight>
                <a:latin typeface="Arial"/>
                <a:ea typeface="Arial"/>
                <a:cs typeface="Arial"/>
                <a:sym typeface="Arial"/>
              </a:defRPr>
            </a:lvl1pPr>
            <a:lvl2pPr indent="0" lvl="1" marL="4572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0" lvl="2" marL="9144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0" lvl="3" marL="13716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0" lvl="4" marL="18288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0" lvl="5" marL="22860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indent="0" lvl="6" marL="27432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indent="0" lvl="7" marL="32004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indent="0" lvl="8" marL="3657600" marR="0" rtl="0">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40" name="Google Shape;40;p10"/>
          <p:cNvPicPr preferRelativeResize="0"/>
          <p:nvPr/>
        </p:nvPicPr>
        <p:blipFill rotWithShape="1">
          <a:blip r:embed="rId2">
            <a:alphaModFix/>
          </a:blip>
          <a:srcRect b="0" l="0" r="0" t="0"/>
          <a:stretch/>
        </p:blipFill>
        <p:spPr>
          <a:xfrm>
            <a:off x="167375" y="3799424"/>
            <a:ext cx="3464700" cy="961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67" name="Google Shape;6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7"/>
          <p:cNvSpPr txBox="1"/>
          <p:nvPr>
            <p:ph type="title"/>
          </p:nvPr>
        </p:nvSpPr>
        <p:spPr>
          <a:xfrm>
            <a:off x="311700" y="1283225"/>
            <a:ext cx="8520600" cy="11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sz="3600"/>
              <a:t>Analysis of Machine Learning Models for Road Traffic Accidents</a:t>
            </a:r>
            <a:endParaRPr sz="3600"/>
          </a:p>
        </p:txBody>
      </p:sp>
      <p:sp>
        <p:nvSpPr>
          <p:cNvPr id="129" name="Google Shape;129;p37"/>
          <p:cNvSpPr txBox="1"/>
          <p:nvPr>
            <p:ph idx="1" type="subTitle"/>
          </p:nvPr>
        </p:nvSpPr>
        <p:spPr>
          <a:xfrm>
            <a:off x="360625" y="1005325"/>
            <a:ext cx="7508700" cy="357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highlight>
                  <a:srgbClr val="FFC000"/>
                </a:highlight>
              </a:rPr>
              <a:t>IEE 577/ CSE 598: Data Science for System Decision Analytics</a:t>
            </a:r>
            <a:endParaRPr b="1" i="0" sz="1400" u="none" cap="none" strike="noStrike">
              <a:solidFill>
                <a:srgbClr val="000000"/>
              </a:solidFill>
              <a:latin typeface="Arial"/>
              <a:ea typeface="Arial"/>
              <a:cs typeface="Arial"/>
              <a:sym typeface="Arial"/>
            </a:endParaRPr>
          </a:p>
        </p:txBody>
      </p:sp>
      <p:sp>
        <p:nvSpPr>
          <p:cNvPr id="130" name="Google Shape;130;p37"/>
          <p:cNvSpPr txBox="1"/>
          <p:nvPr/>
        </p:nvSpPr>
        <p:spPr>
          <a:xfrm>
            <a:off x="5429250" y="2906475"/>
            <a:ext cx="3276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t>Group 7</a:t>
            </a:r>
            <a:endParaRPr b="1" u="sng"/>
          </a:p>
          <a:p>
            <a:pPr indent="0" lvl="0" marL="0" rtl="0" algn="l">
              <a:spcBef>
                <a:spcPts val="0"/>
              </a:spcBef>
              <a:spcAft>
                <a:spcPts val="0"/>
              </a:spcAft>
              <a:buNone/>
            </a:pPr>
            <a:r>
              <a:t/>
            </a:r>
            <a:endParaRPr b="1" sz="500" u="sng"/>
          </a:p>
          <a:p>
            <a:pPr indent="0" lvl="0" marL="0" rtl="0" algn="l">
              <a:spcBef>
                <a:spcPts val="0"/>
              </a:spcBef>
              <a:spcAft>
                <a:spcPts val="0"/>
              </a:spcAft>
              <a:buNone/>
            </a:pPr>
            <a:r>
              <a:rPr lang="en"/>
              <a:t>Riyank Mukhopadhyay (1222313196)</a:t>
            </a:r>
            <a:endParaRPr/>
          </a:p>
          <a:p>
            <a:pPr indent="0" lvl="0" marL="0" rtl="0" algn="l">
              <a:spcBef>
                <a:spcPts val="0"/>
              </a:spcBef>
              <a:spcAft>
                <a:spcPts val="0"/>
              </a:spcAft>
              <a:buNone/>
            </a:pPr>
            <a:r>
              <a:rPr lang="en"/>
              <a:t>Aesha Shah		 (1224112825)</a:t>
            </a:r>
            <a:endParaRPr/>
          </a:p>
          <a:p>
            <a:pPr indent="0" lvl="0" marL="0" rtl="0" algn="l">
              <a:spcBef>
                <a:spcPts val="0"/>
              </a:spcBef>
              <a:spcAft>
                <a:spcPts val="0"/>
              </a:spcAft>
              <a:buNone/>
            </a:pPr>
            <a:r>
              <a:rPr lang="en"/>
              <a:t>Priyal Padheriya	 	 (1224053883)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6"/>
          <p:cNvSpPr txBox="1"/>
          <p:nvPr>
            <p:ph type="title"/>
          </p:nvPr>
        </p:nvSpPr>
        <p:spPr>
          <a:xfrm>
            <a:off x="311700" y="302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91" name="Google Shape;191;p46"/>
          <p:cNvSpPr txBox="1"/>
          <p:nvPr>
            <p:ph idx="1" type="body"/>
          </p:nvPr>
        </p:nvSpPr>
        <p:spPr>
          <a:xfrm>
            <a:off x="354900" y="956500"/>
            <a:ext cx="8434200" cy="382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following Supervised Machine Learning Models were used:</a:t>
            </a:r>
            <a:endParaRPr sz="1300"/>
          </a:p>
          <a:p>
            <a:pPr indent="-311150" lvl="0" marL="457200" rtl="0" algn="just">
              <a:spcBef>
                <a:spcPts val="1600"/>
              </a:spcBef>
              <a:spcAft>
                <a:spcPts val="0"/>
              </a:spcAft>
              <a:buSzPts val="1300"/>
              <a:buAutoNum type="alphaLcParenBoth"/>
            </a:pPr>
            <a:r>
              <a:rPr b="1" lang="en" sz="1300"/>
              <a:t>Decision Trees </a:t>
            </a:r>
            <a:r>
              <a:rPr lang="en" sz="1300"/>
              <a:t>- </a:t>
            </a:r>
            <a:r>
              <a:rPr lang="en" sz="1300">
                <a:solidFill>
                  <a:schemeClr val="dk1"/>
                </a:solidFill>
              </a:rPr>
              <a:t>A decision tree contains two different entities - decision nodes and leaves. Decision tree works on top-down approach, i.e. the algorithm starts from the root node and on the basis of the comparison with the dataset, it moves forward to the next node.</a:t>
            </a:r>
            <a:endParaRPr sz="1300"/>
          </a:p>
          <a:p>
            <a:pPr indent="-311150" lvl="0" marL="457200" rtl="0" algn="just">
              <a:spcBef>
                <a:spcPts val="1000"/>
              </a:spcBef>
              <a:spcAft>
                <a:spcPts val="0"/>
              </a:spcAft>
              <a:buSzPts val="1300"/>
              <a:buAutoNum type="alphaLcParenBoth"/>
            </a:pPr>
            <a:r>
              <a:rPr b="1" lang="en" sz="1300"/>
              <a:t>Random Forest - </a:t>
            </a:r>
            <a:r>
              <a:rPr lang="en" sz="1300">
                <a:solidFill>
                  <a:schemeClr val="dk1"/>
                </a:solidFill>
              </a:rPr>
              <a:t>consists of a finite number of decision trees in various subsets of the dataset from which it takes the prediction and based on a majority vote of predictions it predicts the final outcome. The number of trees present in a random forest is directly proportional to the accuracy of the model and can prevent the issue of overfitting.</a:t>
            </a:r>
            <a:endParaRPr b="1" sz="1300"/>
          </a:p>
          <a:p>
            <a:pPr indent="-311150" lvl="0" marL="457200" rtl="0" algn="just">
              <a:spcBef>
                <a:spcPts val="1000"/>
              </a:spcBef>
              <a:spcAft>
                <a:spcPts val="0"/>
              </a:spcAft>
              <a:buSzPts val="1300"/>
              <a:buAutoNum type="alphaLcParenBoth"/>
            </a:pPr>
            <a:r>
              <a:rPr b="1" lang="en" sz="1300"/>
              <a:t>Support Vector Classifier - </a:t>
            </a:r>
            <a:r>
              <a:rPr lang="en" sz="1300">
                <a:solidFill>
                  <a:schemeClr val="dk1"/>
                </a:solidFill>
              </a:rPr>
              <a:t>has support for both sparse and dense sample vector inputs. The aim of the SVC algorithm is to find a hyperplane in N-dimensional space that clearly classifies the data points. It can be used to find the optimal boundary between the outputs.</a:t>
            </a:r>
            <a:endParaRPr b="1" sz="1300"/>
          </a:p>
          <a:p>
            <a:pPr indent="-311150" lvl="0" marL="457200" rtl="0" algn="just">
              <a:spcBef>
                <a:spcPts val="1000"/>
              </a:spcBef>
              <a:spcAft>
                <a:spcPts val="0"/>
              </a:spcAft>
              <a:buSzPts val="1300"/>
              <a:buAutoNum type="alphaLcParenBoth"/>
            </a:pPr>
            <a:r>
              <a:rPr b="1" lang="en" sz="1300"/>
              <a:t>K-Nearest Neighbors - </a:t>
            </a:r>
            <a:r>
              <a:rPr lang="en" sz="1300">
                <a:solidFill>
                  <a:schemeClr val="dk1"/>
                </a:solidFill>
              </a:rPr>
              <a:t>predict a target variable using one or more independent variables. In this algorithm, a number ‘k’ which is the nearest neighbor to the data point that is to be classified is selected. </a:t>
            </a:r>
            <a:endParaRPr sz="1300">
              <a:solidFill>
                <a:schemeClr val="dk1"/>
              </a:solidFill>
            </a:endParaRPr>
          </a:p>
          <a:p>
            <a:pPr indent="0" lvl="0" marL="457200" rtl="0" algn="just">
              <a:spcBef>
                <a:spcPts val="1000"/>
              </a:spcBef>
              <a:spcAft>
                <a:spcPts val="16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7"/>
          <p:cNvSpPr txBox="1"/>
          <p:nvPr>
            <p:ph type="title"/>
          </p:nvPr>
        </p:nvSpPr>
        <p:spPr>
          <a:xfrm>
            <a:off x="311700" y="118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sp>
        <p:nvSpPr>
          <p:cNvPr id="197" name="Google Shape;197;p47"/>
          <p:cNvSpPr txBox="1"/>
          <p:nvPr>
            <p:ph idx="1" type="body"/>
          </p:nvPr>
        </p:nvSpPr>
        <p:spPr>
          <a:xfrm>
            <a:off x="311700" y="691150"/>
            <a:ext cx="8031600" cy="38571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AutoNum type="arabicPeriod"/>
            </a:pPr>
            <a:r>
              <a:rPr b="1" lang="en" sz="1300" u="sng">
                <a:solidFill>
                  <a:schemeClr val="dk1"/>
                </a:solidFill>
              </a:rPr>
              <a:t>Accuracy</a:t>
            </a:r>
            <a:r>
              <a:rPr lang="en" sz="1300">
                <a:solidFill>
                  <a:schemeClr val="dk1"/>
                </a:solidFill>
              </a:rPr>
              <a:t> - </a:t>
            </a:r>
            <a:r>
              <a:rPr lang="en" sz="1300">
                <a:solidFill>
                  <a:schemeClr val="dk1"/>
                </a:solidFill>
                <a:highlight>
                  <a:srgbClr val="FFFFFF"/>
                </a:highlight>
              </a:rPr>
              <a:t>Ratio of correctly predicted observation to the total observations. Accuracy is a great measure but only when you have symmetric datasets where values of false positive and false negatives are almost same. </a:t>
            </a:r>
            <a:endParaRPr sz="1300">
              <a:solidFill>
                <a:schemeClr val="dk1"/>
              </a:solidFill>
              <a:highlight>
                <a:srgbClr val="FFFFFF"/>
              </a:highlight>
            </a:endParaRPr>
          </a:p>
          <a:p>
            <a:pPr indent="-311150" lvl="1" marL="914400" rtl="0" algn="just">
              <a:spcBef>
                <a:spcPts val="1000"/>
              </a:spcBef>
              <a:spcAft>
                <a:spcPts val="0"/>
              </a:spcAft>
              <a:buClr>
                <a:schemeClr val="dk1"/>
              </a:buClr>
              <a:buSzPts val="1300"/>
              <a:buChar char="○"/>
            </a:pPr>
            <a:r>
              <a:rPr lang="en" sz="1300">
                <a:solidFill>
                  <a:schemeClr val="dk1"/>
                </a:solidFill>
                <a:highlight>
                  <a:srgbClr val="FFFFFF"/>
                </a:highlight>
              </a:rPr>
              <a:t>Accuracy =</a:t>
            </a:r>
            <a:r>
              <a:rPr b="1" lang="en" sz="1300">
                <a:solidFill>
                  <a:schemeClr val="dk1"/>
                </a:solidFill>
                <a:highlight>
                  <a:srgbClr val="FFFFFF"/>
                </a:highlight>
              </a:rPr>
              <a:t> TP+TN/TP+FP+FN+TN</a:t>
            </a:r>
            <a:endParaRPr b="1" sz="1300">
              <a:solidFill>
                <a:schemeClr val="dk1"/>
              </a:solidFill>
            </a:endParaRPr>
          </a:p>
          <a:p>
            <a:pPr indent="-311150" lvl="0" marL="457200" rtl="0" algn="just">
              <a:spcBef>
                <a:spcPts val="1000"/>
              </a:spcBef>
              <a:spcAft>
                <a:spcPts val="0"/>
              </a:spcAft>
              <a:buClr>
                <a:schemeClr val="dk1"/>
              </a:buClr>
              <a:buSzPts val="1300"/>
              <a:buAutoNum type="arabicPeriod"/>
            </a:pPr>
            <a:r>
              <a:rPr b="1" lang="en" sz="1300" u="sng">
                <a:solidFill>
                  <a:schemeClr val="dk1"/>
                </a:solidFill>
              </a:rPr>
              <a:t>Precision</a:t>
            </a:r>
            <a:r>
              <a:rPr b="1" lang="en" sz="1300">
                <a:solidFill>
                  <a:schemeClr val="dk1"/>
                </a:solidFill>
              </a:rPr>
              <a:t> - </a:t>
            </a:r>
            <a:r>
              <a:rPr lang="en" sz="1300">
                <a:solidFill>
                  <a:schemeClr val="dk1"/>
                </a:solidFill>
                <a:highlight>
                  <a:srgbClr val="FFFFFF"/>
                </a:highlight>
              </a:rPr>
              <a:t>Ratio of correctly predicted positive observations to the total predicted positive observations.</a:t>
            </a:r>
            <a:endParaRPr sz="1300">
              <a:solidFill>
                <a:schemeClr val="dk1"/>
              </a:solidFill>
              <a:highlight>
                <a:srgbClr val="FFFFFF"/>
              </a:highlight>
            </a:endParaRPr>
          </a:p>
          <a:p>
            <a:pPr indent="-311150" lvl="1" marL="914400" rtl="0" algn="just">
              <a:spcBef>
                <a:spcPts val="1000"/>
              </a:spcBef>
              <a:spcAft>
                <a:spcPts val="0"/>
              </a:spcAft>
              <a:buClr>
                <a:schemeClr val="dk1"/>
              </a:buClr>
              <a:buSzPts val="1300"/>
              <a:buChar char="○"/>
            </a:pPr>
            <a:r>
              <a:rPr lang="en" sz="1300">
                <a:solidFill>
                  <a:schemeClr val="dk1"/>
                </a:solidFill>
                <a:highlight>
                  <a:srgbClr val="FFFFFF"/>
                </a:highlight>
              </a:rPr>
              <a:t>Precision =</a:t>
            </a:r>
            <a:r>
              <a:rPr b="1" lang="en" sz="1300">
                <a:solidFill>
                  <a:schemeClr val="dk1"/>
                </a:solidFill>
                <a:highlight>
                  <a:srgbClr val="FFFFFF"/>
                </a:highlight>
              </a:rPr>
              <a:t> TP/TP+FP</a:t>
            </a:r>
            <a:endParaRPr b="1" sz="1300">
              <a:solidFill>
                <a:schemeClr val="dk1"/>
              </a:solidFill>
            </a:endParaRPr>
          </a:p>
          <a:p>
            <a:pPr indent="-311150" lvl="0" marL="457200" rtl="0" algn="just">
              <a:spcBef>
                <a:spcPts val="1000"/>
              </a:spcBef>
              <a:spcAft>
                <a:spcPts val="0"/>
              </a:spcAft>
              <a:buClr>
                <a:schemeClr val="dk1"/>
              </a:buClr>
              <a:buSzPts val="1300"/>
              <a:buAutoNum type="arabicPeriod"/>
            </a:pPr>
            <a:r>
              <a:rPr b="1" lang="en" sz="1300" u="sng">
                <a:solidFill>
                  <a:schemeClr val="dk1"/>
                </a:solidFill>
              </a:rPr>
              <a:t>Recall</a:t>
            </a:r>
            <a:r>
              <a:rPr b="1" lang="en" sz="1300">
                <a:solidFill>
                  <a:schemeClr val="dk1"/>
                </a:solidFill>
              </a:rPr>
              <a:t> - </a:t>
            </a:r>
            <a:r>
              <a:rPr lang="en" sz="1300">
                <a:solidFill>
                  <a:schemeClr val="dk1"/>
                </a:solidFill>
                <a:highlight>
                  <a:srgbClr val="FFFFFF"/>
                </a:highlight>
              </a:rPr>
              <a:t>Ratio of correctly predicted positive observations to the all observations in actual class. </a:t>
            </a:r>
            <a:endParaRPr sz="1300">
              <a:solidFill>
                <a:schemeClr val="dk1"/>
              </a:solidFill>
              <a:highlight>
                <a:srgbClr val="FFFFFF"/>
              </a:highlight>
            </a:endParaRPr>
          </a:p>
          <a:p>
            <a:pPr indent="-311150" lvl="1" marL="914400" rtl="0" algn="just">
              <a:spcBef>
                <a:spcPts val="1000"/>
              </a:spcBef>
              <a:spcAft>
                <a:spcPts val="0"/>
              </a:spcAft>
              <a:buClr>
                <a:schemeClr val="dk1"/>
              </a:buClr>
              <a:buSzPts val="1300"/>
              <a:buChar char="○"/>
            </a:pPr>
            <a:r>
              <a:rPr lang="en" sz="1300">
                <a:solidFill>
                  <a:schemeClr val="dk1"/>
                </a:solidFill>
                <a:highlight>
                  <a:srgbClr val="FFFFFF"/>
                </a:highlight>
              </a:rPr>
              <a:t>Recall = </a:t>
            </a:r>
            <a:r>
              <a:rPr b="1" lang="en" sz="1300">
                <a:solidFill>
                  <a:schemeClr val="dk1"/>
                </a:solidFill>
                <a:highlight>
                  <a:srgbClr val="FFFFFF"/>
                </a:highlight>
              </a:rPr>
              <a:t>TP/TP+FN</a:t>
            </a:r>
            <a:endParaRPr b="1" sz="1300">
              <a:solidFill>
                <a:schemeClr val="dk1"/>
              </a:solidFill>
            </a:endParaRPr>
          </a:p>
          <a:p>
            <a:pPr indent="-311150" lvl="0" marL="457200" rtl="0" algn="just">
              <a:spcBef>
                <a:spcPts val="1000"/>
              </a:spcBef>
              <a:spcAft>
                <a:spcPts val="0"/>
              </a:spcAft>
              <a:buClr>
                <a:schemeClr val="dk1"/>
              </a:buClr>
              <a:buSzPts val="1300"/>
              <a:buAutoNum type="arabicPeriod"/>
            </a:pPr>
            <a:r>
              <a:rPr b="1" lang="en" sz="1300" u="sng">
                <a:solidFill>
                  <a:schemeClr val="dk1"/>
                </a:solidFill>
              </a:rPr>
              <a:t>F1-score</a:t>
            </a:r>
            <a:r>
              <a:rPr b="1" lang="en" sz="1300">
                <a:solidFill>
                  <a:schemeClr val="dk1"/>
                </a:solidFill>
              </a:rPr>
              <a:t> - </a:t>
            </a:r>
            <a:r>
              <a:rPr lang="en" sz="1300">
                <a:solidFill>
                  <a:schemeClr val="dk1"/>
                </a:solidFill>
                <a:highlight>
                  <a:srgbClr val="FFFFFF"/>
                </a:highlight>
              </a:rPr>
              <a:t>F1 Score is the weighted average of Precision and Recall, taking into account both false positives and false negatives into account. F1 is usually more useful than accuracy, especially if you have an uneven class distribution. </a:t>
            </a:r>
            <a:endParaRPr sz="1300">
              <a:solidFill>
                <a:schemeClr val="dk1"/>
              </a:solidFill>
              <a:highlight>
                <a:srgbClr val="FFFFFF"/>
              </a:highlight>
            </a:endParaRPr>
          </a:p>
          <a:p>
            <a:pPr indent="-311150" lvl="1" marL="914400" rtl="0" algn="l">
              <a:spcBef>
                <a:spcPts val="1000"/>
              </a:spcBef>
              <a:spcAft>
                <a:spcPts val="1000"/>
              </a:spcAft>
              <a:buClr>
                <a:schemeClr val="dk1"/>
              </a:buClr>
              <a:buSzPts val="1300"/>
              <a:buChar char="○"/>
            </a:pPr>
            <a:r>
              <a:rPr lang="en" sz="1300">
                <a:solidFill>
                  <a:schemeClr val="dk1"/>
                </a:solidFill>
                <a:highlight>
                  <a:srgbClr val="FFFFFF"/>
                </a:highlight>
              </a:rPr>
              <a:t>F1 Score = </a:t>
            </a:r>
            <a:r>
              <a:rPr b="1" lang="en" sz="1300">
                <a:solidFill>
                  <a:schemeClr val="dk1"/>
                </a:solidFill>
                <a:highlight>
                  <a:srgbClr val="FFFFFF"/>
                </a:highlight>
              </a:rPr>
              <a:t>2*(Recall * Precision) / (Recall + Precision)</a:t>
            </a:r>
            <a:endParaRPr b="1" sz="13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ph type="title"/>
          </p:nvPr>
        </p:nvSpPr>
        <p:spPr>
          <a:xfrm>
            <a:off x="311700" y="17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Raw Data</a:t>
            </a:r>
            <a:endParaRPr/>
          </a:p>
          <a:p>
            <a:pPr indent="0" lvl="0" marL="0" rtl="0" algn="l">
              <a:spcBef>
                <a:spcPts val="0"/>
              </a:spcBef>
              <a:spcAft>
                <a:spcPts val="0"/>
              </a:spcAft>
              <a:buNone/>
            </a:pPr>
            <a:r>
              <a:t/>
            </a:r>
            <a:endParaRPr/>
          </a:p>
        </p:txBody>
      </p:sp>
      <p:pic>
        <p:nvPicPr>
          <p:cNvPr id="203" name="Google Shape;203;p48"/>
          <p:cNvPicPr preferRelativeResize="0"/>
          <p:nvPr/>
        </p:nvPicPr>
        <p:blipFill>
          <a:blip r:embed="rId3">
            <a:alphaModFix/>
          </a:blip>
          <a:stretch>
            <a:fillRect/>
          </a:stretch>
        </p:blipFill>
        <p:spPr>
          <a:xfrm>
            <a:off x="893200" y="2102762"/>
            <a:ext cx="2601530" cy="1347900"/>
          </a:xfrm>
          <a:prstGeom prst="rect">
            <a:avLst/>
          </a:prstGeom>
          <a:noFill/>
          <a:ln>
            <a:noFill/>
          </a:ln>
          <a:effectLst>
            <a:outerShdw blurRad="57150" rotWithShape="0" algn="bl" dir="5400000" dist="19050">
              <a:srgbClr val="000000">
                <a:alpha val="50000"/>
              </a:srgbClr>
            </a:outerShdw>
          </a:effectLst>
        </p:spPr>
      </p:pic>
      <p:pic>
        <p:nvPicPr>
          <p:cNvPr id="204" name="Google Shape;204;p48"/>
          <p:cNvPicPr preferRelativeResize="0"/>
          <p:nvPr/>
        </p:nvPicPr>
        <p:blipFill>
          <a:blip r:embed="rId4">
            <a:alphaModFix/>
          </a:blip>
          <a:stretch>
            <a:fillRect/>
          </a:stretch>
        </p:blipFill>
        <p:spPr>
          <a:xfrm>
            <a:off x="5897899" y="2072612"/>
            <a:ext cx="2601526" cy="1388098"/>
          </a:xfrm>
          <a:prstGeom prst="rect">
            <a:avLst/>
          </a:prstGeom>
          <a:noFill/>
          <a:ln>
            <a:noFill/>
          </a:ln>
          <a:effectLst>
            <a:outerShdw blurRad="57150" rotWithShape="0" algn="bl" dir="5400000" dist="19050">
              <a:srgbClr val="000000">
                <a:alpha val="50000"/>
              </a:srgbClr>
            </a:outerShdw>
          </a:effectLst>
        </p:spPr>
      </p:pic>
      <p:pic>
        <p:nvPicPr>
          <p:cNvPr id="205" name="Google Shape;205;p48"/>
          <p:cNvPicPr preferRelativeResize="0"/>
          <p:nvPr/>
        </p:nvPicPr>
        <p:blipFill>
          <a:blip r:embed="rId5">
            <a:alphaModFix/>
          </a:blip>
          <a:stretch>
            <a:fillRect/>
          </a:stretch>
        </p:blipFill>
        <p:spPr>
          <a:xfrm>
            <a:off x="895375" y="3639850"/>
            <a:ext cx="2597176" cy="1347900"/>
          </a:xfrm>
          <a:prstGeom prst="rect">
            <a:avLst/>
          </a:prstGeom>
          <a:noFill/>
          <a:ln>
            <a:noFill/>
          </a:ln>
          <a:effectLst>
            <a:outerShdw blurRad="57150" rotWithShape="0" algn="bl" dir="5400000" dist="19050">
              <a:srgbClr val="000000">
                <a:alpha val="50000"/>
              </a:srgbClr>
            </a:outerShdw>
          </a:effectLst>
        </p:spPr>
      </p:pic>
      <p:pic>
        <p:nvPicPr>
          <p:cNvPr id="206" name="Google Shape;206;p48"/>
          <p:cNvPicPr preferRelativeResize="0"/>
          <p:nvPr/>
        </p:nvPicPr>
        <p:blipFill>
          <a:blip r:embed="rId6">
            <a:alphaModFix/>
          </a:blip>
          <a:stretch>
            <a:fillRect/>
          </a:stretch>
        </p:blipFill>
        <p:spPr>
          <a:xfrm>
            <a:off x="5897900" y="3619751"/>
            <a:ext cx="2682629" cy="1388100"/>
          </a:xfrm>
          <a:prstGeom prst="rect">
            <a:avLst/>
          </a:prstGeom>
          <a:noFill/>
          <a:ln>
            <a:noFill/>
          </a:ln>
          <a:effectLst>
            <a:outerShdw blurRad="57150" rotWithShape="0" algn="bl" dir="5400000" dist="19050">
              <a:srgbClr val="000000">
                <a:alpha val="50000"/>
              </a:srgbClr>
            </a:outerShdw>
          </a:effectLst>
        </p:spPr>
      </p:pic>
      <p:pic>
        <p:nvPicPr>
          <p:cNvPr id="207" name="Google Shape;207;p48"/>
          <p:cNvPicPr preferRelativeResize="0"/>
          <p:nvPr/>
        </p:nvPicPr>
        <p:blipFill>
          <a:blip r:embed="rId7">
            <a:alphaModFix/>
          </a:blip>
          <a:stretch>
            <a:fillRect/>
          </a:stretch>
        </p:blipFill>
        <p:spPr>
          <a:xfrm>
            <a:off x="2030850" y="814025"/>
            <a:ext cx="4420290" cy="1193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9"/>
          <p:cNvSpPr txBox="1"/>
          <p:nvPr>
            <p:ph type="title"/>
          </p:nvPr>
        </p:nvSpPr>
        <p:spPr>
          <a:xfrm>
            <a:off x="311700" y="28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Sampling</a:t>
            </a:r>
            <a:endParaRPr/>
          </a:p>
        </p:txBody>
      </p:sp>
      <p:sp>
        <p:nvSpPr>
          <p:cNvPr id="213" name="Google Shape;213;p49"/>
          <p:cNvSpPr txBox="1"/>
          <p:nvPr/>
        </p:nvSpPr>
        <p:spPr>
          <a:xfrm>
            <a:off x="908275" y="964325"/>
            <a:ext cx="2622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b="1" lang="en"/>
              <a:t>Under Sampling (US)</a:t>
            </a:r>
            <a:endParaRPr b="1"/>
          </a:p>
        </p:txBody>
      </p:sp>
      <p:sp>
        <p:nvSpPr>
          <p:cNvPr id="214" name="Google Shape;214;p49"/>
          <p:cNvSpPr txBox="1"/>
          <p:nvPr/>
        </p:nvSpPr>
        <p:spPr>
          <a:xfrm>
            <a:off x="4929200" y="964325"/>
            <a:ext cx="28881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a:t>(b)    Ove</a:t>
            </a:r>
            <a:r>
              <a:rPr b="1" lang="en"/>
              <a:t>r Sampling (US)</a:t>
            </a:r>
            <a:endParaRPr b="1"/>
          </a:p>
        </p:txBody>
      </p:sp>
      <p:pic>
        <p:nvPicPr>
          <p:cNvPr id="215" name="Google Shape;215;p49"/>
          <p:cNvPicPr preferRelativeResize="0"/>
          <p:nvPr/>
        </p:nvPicPr>
        <p:blipFill rotWithShape="1">
          <a:blip r:embed="rId3">
            <a:alphaModFix/>
          </a:blip>
          <a:srcRect b="0" l="2060" r="-166" t="0"/>
          <a:stretch/>
        </p:blipFill>
        <p:spPr>
          <a:xfrm>
            <a:off x="82850" y="1663300"/>
            <a:ext cx="4436524" cy="1291075"/>
          </a:xfrm>
          <a:prstGeom prst="rect">
            <a:avLst/>
          </a:prstGeom>
          <a:noFill/>
          <a:ln>
            <a:noFill/>
          </a:ln>
          <a:effectLst>
            <a:outerShdw blurRad="57150" rotWithShape="0" algn="bl" dir="5400000" dist="19050">
              <a:srgbClr val="000000">
                <a:alpha val="50000"/>
              </a:srgbClr>
            </a:outerShdw>
          </a:effectLst>
        </p:spPr>
      </p:pic>
      <p:pic>
        <p:nvPicPr>
          <p:cNvPr id="216" name="Google Shape;216;p49"/>
          <p:cNvPicPr preferRelativeResize="0"/>
          <p:nvPr/>
        </p:nvPicPr>
        <p:blipFill>
          <a:blip r:embed="rId4">
            <a:alphaModFix/>
          </a:blip>
          <a:stretch>
            <a:fillRect/>
          </a:stretch>
        </p:blipFill>
        <p:spPr>
          <a:xfrm>
            <a:off x="4707475" y="1663300"/>
            <a:ext cx="4436525" cy="1229850"/>
          </a:xfrm>
          <a:prstGeom prst="rect">
            <a:avLst/>
          </a:prstGeom>
          <a:noFill/>
          <a:ln>
            <a:noFill/>
          </a:ln>
          <a:effectLst>
            <a:outerShdw blurRad="57150" rotWithShape="0" algn="bl" dir="5400000" dist="19050">
              <a:srgbClr val="000000">
                <a:alpha val="50000"/>
              </a:srgbClr>
            </a:outerShdw>
          </a:effectLst>
        </p:spPr>
      </p:pic>
      <p:sp>
        <p:nvSpPr>
          <p:cNvPr id="217" name="Google Shape;217;p49"/>
          <p:cNvSpPr txBox="1"/>
          <p:nvPr/>
        </p:nvSpPr>
        <p:spPr>
          <a:xfrm>
            <a:off x="6419175" y="3235100"/>
            <a:ext cx="9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SMOTE()</a:t>
            </a:r>
            <a:endParaRPr sz="1200"/>
          </a:p>
        </p:txBody>
      </p:sp>
      <p:sp>
        <p:nvSpPr>
          <p:cNvPr id="218" name="Google Shape;218;p49"/>
          <p:cNvSpPr txBox="1"/>
          <p:nvPr/>
        </p:nvSpPr>
        <p:spPr>
          <a:xfrm>
            <a:off x="1622000" y="3116975"/>
            <a:ext cx="100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NearMiss()</a:t>
            </a:r>
            <a:endParaRPr sz="1200"/>
          </a:p>
        </p:txBody>
      </p:sp>
      <p:pic>
        <p:nvPicPr>
          <p:cNvPr id="219" name="Google Shape;219;p49"/>
          <p:cNvPicPr preferRelativeResize="0"/>
          <p:nvPr/>
        </p:nvPicPr>
        <p:blipFill rotWithShape="1">
          <a:blip r:embed="rId5">
            <a:alphaModFix/>
          </a:blip>
          <a:srcRect b="0" l="8592" r="0" t="0"/>
          <a:stretch/>
        </p:blipFill>
        <p:spPr>
          <a:xfrm>
            <a:off x="6128550" y="3516925"/>
            <a:ext cx="1594375" cy="1507225"/>
          </a:xfrm>
          <a:prstGeom prst="rect">
            <a:avLst/>
          </a:prstGeom>
          <a:noFill/>
          <a:ln>
            <a:noFill/>
          </a:ln>
        </p:spPr>
      </p:pic>
      <p:pic>
        <p:nvPicPr>
          <p:cNvPr id="220" name="Google Shape;220;p49"/>
          <p:cNvPicPr preferRelativeResize="0"/>
          <p:nvPr/>
        </p:nvPicPr>
        <p:blipFill rotWithShape="1">
          <a:blip r:embed="rId6">
            <a:alphaModFix/>
          </a:blip>
          <a:srcRect b="0" l="6533" r="0" t="0"/>
          <a:stretch/>
        </p:blipFill>
        <p:spPr>
          <a:xfrm>
            <a:off x="1318350" y="3444925"/>
            <a:ext cx="1710100" cy="157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txBox="1"/>
          <p:nvPr>
            <p:ph type="title"/>
          </p:nvPr>
        </p:nvSpPr>
        <p:spPr>
          <a:xfrm>
            <a:off x="311700" y="332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Fine-tuning: HyperParameter Tuning</a:t>
            </a:r>
            <a:endParaRPr/>
          </a:p>
        </p:txBody>
      </p:sp>
      <p:pic>
        <p:nvPicPr>
          <p:cNvPr id="226" name="Google Shape;226;p50"/>
          <p:cNvPicPr preferRelativeResize="0"/>
          <p:nvPr/>
        </p:nvPicPr>
        <p:blipFill>
          <a:blip r:embed="rId3">
            <a:alphaModFix/>
          </a:blip>
          <a:stretch>
            <a:fillRect/>
          </a:stretch>
        </p:blipFill>
        <p:spPr>
          <a:xfrm>
            <a:off x="427975" y="1644700"/>
            <a:ext cx="3735850" cy="2264625"/>
          </a:xfrm>
          <a:prstGeom prst="rect">
            <a:avLst/>
          </a:prstGeom>
          <a:noFill/>
          <a:ln>
            <a:noFill/>
          </a:ln>
          <a:effectLst>
            <a:outerShdw blurRad="57150" rotWithShape="0" algn="bl" dir="5400000" dist="19050">
              <a:srgbClr val="000000">
                <a:alpha val="50000"/>
              </a:srgbClr>
            </a:outerShdw>
          </a:effectLst>
        </p:spPr>
      </p:pic>
      <p:sp>
        <p:nvSpPr>
          <p:cNvPr id="227" name="Google Shape;227;p50"/>
          <p:cNvSpPr txBox="1"/>
          <p:nvPr/>
        </p:nvSpPr>
        <p:spPr>
          <a:xfrm>
            <a:off x="908275" y="1153200"/>
            <a:ext cx="2622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b="1" lang="en"/>
              <a:t>KNN</a:t>
            </a:r>
            <a:endParaRPr b="1"/>
          </a:p>
        </p:txBody>
      </p:sp>
      <p:pic>
        <p:nvPicPr>
          <p:cNvPr id="228" name="Google Shape;228;p50"/>
          <p:cNvPicPr preferRelativeResize="0"/>
          <p:nvPr/>
        </p:nvPicPr>
        <p:blipFill>
          <a:blip r:embed="rId4">
            <a:alphaModFix/>
          </a:blip>
          <a:stretch>
            <a:fillRect/>
          </a:stretch>
        </p:blipFill>
        <p:spPr>
          <a:xfrm>
            <a:off x="4403925" y="1644698"/>
            <a:ext cx="4535949" cy="1182925"/>
          </a:xfrm>
          <a:prstGeom prst="rect">
            <a:avLst/>
          </a:prstGeom>
          <a:noFill/>
          <a:ln>
            <a:noFill/>
          </a:ln>
          <a:effectLst>
            <a:outerShdw blurRad="57150" rotWithShape="0" algn="bl" dir="5400000" dist="19050">
              <a:srgbClr val="000000">
                <a:alpha val="50000"/>
              </a:srgbClr>
            </a:outerShdw>
          </a:effectLst>
        </p:spPr>
      </p:pic>
      <p:sp>
        <p:nvSpPr>
          <p:cNvPr id="229" name="Google Shape;229;p50"/>
          <p:cNvSpPr txBox="1"/>
          <p:nvPr/>
        </p:nvSpPr>
        <p:spPr>
          <a:xfrm>
            <a:off x="4592425" y="1202550"/>
            <a:ext cx="3092100" cy="400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a:t>(b)    Random Forest</a:t>
            </a:r>
            <a:endParaRPr b="1"/>
          </a:p>
        </p:txBody>
      </p:sp>
      <p:sp>
        <p:nvSpPr>
          <p:cNvPr id="230" name="Google Shape;230;p50"/>
          <p:cNvSpPr txBox="1"/>
          <p:nvPr/>
        </p:nvSpPr>
        <p:spPr>
          <a:xfrm>
            <a:off x="4403925" y="2869575"/>
            <a:ext cx="45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above set of hyperparameters were obtained after performing </a:t>
            </a:r>
            <a:r>
              <a:rPr b="1" lang="en" sz="1200"/>
              <a:t>GridSearchCV</a:t>
            </a:r>
            <a:endParaRPr b="1" sz="1200"/>
          </a:p>
        </p:txBody>
      </p:sp>
      <p:sp>
        <p:nvSpPr>
          <p:cNvPr id="231" name="Google Shape;231;p50"/>
          <p:cNvSpPr txBox="1"/>
          <p:nvPr/>
        </p:nvSpPr>
        <p:spPr>
          <a:xfrm>
            <a:off x="561300" y="4061725"/>
            <a:ext cx="33678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rgbClr val="FFFFFF"/>
                </a:highlight>
              </a:rPr>
              <a:t>Here, </a:t>
            </a:r>
            <a:r>
              <a:rPr b="1" lang="en" sz="1050">
                <a:solidFill>
                  <a:srgbClr val="212121"/>
                </a:solidFill>
                <a:highlight>
                  <a:srgbClr val="FFFFFF"/>
                </a:highlight>
              </a:rPr>
              <a:t>K = 5 </a:t>
            </a:r>
            <a:r>
              <a:rPr lang="en" sz="1050">
                <a:solidFill>
                  <a:srgbClr val="212121"/>
                </a:solidFill>
                <a:highlight>
                  <a:srgbClr val="FFFFFF"/>
                </a:highlight>
              </a:rPr>
              <a:t>gives the m</a:t>
            </a:r>
            <a:r>
              <a:rPr lang="en" sz="1050">
                <a:solidFill>
                  <a:srgbClr val="212121"/>
                </a:solidFill>
                <a:highlight>
                  <a:srgbClr val="FFFFFF"/>
                </a:highlight>
              </a:rPr>
              <a:t>inimum</a:t>
            </a:r>
            <a:r>
              <a:rPr b="1" lang="en" sz="1050">
                <a:solidFill>
                  <a:srgbClr val="212121"/>
                </a:solidFill>
                <a:highlight>
                  <a:srgbClr val="FFFFFF"/>
                </a:highlight>
              </a:rPr>
              <a:t> </a:t>
            </a:r>
            <a:r>
              <a:rPr lang="en" sz="1050">
                <a:solidFill>
                  <a:srgbClr val="212121"/>
                </a:solidFill>
                <a:highlight>
                  <a:srgbClr val="FFFFFF"/>
                </a:highlight>
              </a:rPr>
              <a:t>error =</a:t>
            </a:r>
            <a:r>
              <a:rPr b="1" lang="en" sz="1050">
                <a:solidFill>
                  <a:srgbClr val="212121"/>
                </a:solidFill>
                <a:highlight>
                  <a:srgbClr val="FFFFFF"/>
                </a:highlight>
              </a:rPr>
              <a:t> 0.1642</a:t>
            </a:r>
            <a:r>
              <a:rPr lang="en" sz="1050">
                <a:solidFill>
                  <a:srgbClr val="212121"/>
                </a:solidFill>
                <a:highlight>
                  <a:srgbClr val="FFFFFF"/>
                </a:highlight>
              </a:rPr>
              <a:t>.</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1"/>
          <p:cNvSpPr txBox="1"/>
          <p:nvPr>
            <p:ph type="title"/>
          </p:nvPr>
        </p:nvSpPr>
        <p:spPr>
          <a:xfrm>
            <a:off x="311700" y="332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a:t>
            </a:r>
            <a:endParaRPr/>
          </a:p>
        </p:txBody>
      </p:sp>
      <p:sp>
        <p:nvSpPr>
          <p:cNvPr id="237" name="Google Shape;237;p51"/>
          <p:cNvSpPr txBox="1"/>
          <p:nvPr/>
        </p:nvSpPr>
        <p:spPr>
          <a:xfrm>
            <a:off x="423325" y="1081125"/>
            <a:ext cx="76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Cross Validation on best-performing models - </a:t>
            </a:r>
            <a:r>
              <a:rPr b="1" lang="en"/>
              <a:t>KNN</a:t>
            </a:r>
            <a:r>
              <a:rPr lang="en"/>
              <a:t> and </a:t>
            </a:r>
            <a:r>
              <a:rPr b="1" lang="en"/>
              <a:t>Random Forest</a:t>
            </a:r>
            <a:endParaRPr b="1"/>
          </a:p>
        </p:txBody>
      </p:sp>
      <p:pic>
        <p:nvPicPr>
          <p:cNvPr id="238" name="Google Shape;238;p51"/>
          <p:cNvPicPr preferRelativeResize="0"/>
          <p:nvPr/>
        </p:nvPicPr>
        <p:blipFill>
          <a:blip r:embed="rId3">
            <a:alphaModFix/>
          </a:blip>
          <a:stretch>
            <a:fillRect/>
          </a:stretch>
        </p:blipFill>
        <p:spPr>
          <a:xfrm>
            <a:off x="1236250" y="1689550"/>
            <a:ext cx="5994149" cy="2022775"/>
          </a:xfrm>
          <a:prstGeom prst="rect">
            <a:avLst/>
          </a:prstGeom>
          <a:noFill/>
          <a:ln>
            <a:noFill/>
          </a:ln>
        </p:spPr>
      </p:pic>
      <p:sp>
        <p:nvSpPr>
          <p:cNvPr id="239" name="Google Shape;239;p51"/>
          <p:cNvSpPr txBox="1"/>
          <p:nvPr/>
        </p:nvSpPr>
        <p:spPr>
          <a:xfrm>
            <a:off x="690350" y="4037950"/>
            <a:ext cx="7353000" cy="977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SzPts val="1100"/>
              <a:buChar char="●"/>
            </a:pPr>
            <a:r>
              <a:rPr lang="en" sz="1100"/>
              <a:t>KNeighborsClassifier(n_neighbors=5)</a:t>
            </a:r>
            <a:endParaRPr sz="1100"/>
          </a:p>
          <a:p>
            <a:pPr indent="-298450" lvl="0" marL="457200" marR="0" rtl="0" algn="l">
              <a:lnSpc>
                <a:spcPct val="100000"/>
              </a:lnSpc>
              <a:spcBef>
                <a:spcPts val="0"/>
              </a:spcBef>
              <a:spcAft>
                <a:spcPts val="0"/>
              </a:spcAft>
              <a:buSzPts val="1100"/>
              <a:buChar char="●"/>
            </a:pPr>
            <a:r>
              <a:rPr lang="en" sz="1100"/>
              <a:t>RandomForestClassifier(bootstrap = True, max_depth = 15 ,max_features = 15, min_samples_leaf = 3, min_samples_split = 8, n_estimators=200)]</a:t>
            </a:r>
            <a:endParaRPr sz="1100"/>
          </a:p>
          <a:p>
            <a:pPr indent="0" lvl="0" marL="457200" marR="0" rtl="0" algn="l">
              <a:lnSpc>
                <a:spcPct val="100000"/>
              </a:lnSpc>
              <a:spcBef>
                <a:spcPts val="0"/>
              </a:spcBef>
              <a:spcAft>
                <a:spcPts val="0"/>
              </a:spcAft>
              <a:buNone/>
            </a:pPr>
            <a:r>
              <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2"/>
          <p:cNvSpPr txBox="1"/>
          <p:nvPr>
            <p:ph type="title"/>
          </p:nvPr>
        </p:nvSpPr>
        <p:spPr>
          <a:xfrm>
            <a:off x="311700" y="332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a:t>
            </a:r>
            <a:endParaRPr/>
          </a:p>
        </p:txBody>
      </p:sp>
      <p:sp>
        <p:nvSpPr>
          <p:cNvPr id="245" name="Google Shape;245;p52"/>
          <p:cNvSpPr txBox="1"/>
          <p:nvPr/>
        </p:nvSpPr>
        <p:spPr>
          <a:xfrm>
            <a:off x="423325" y="1081125"/>
            <a:ext cx="76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perform Feature Importance </a:t>
            </a:r>
            <a:r>
              <a:rPr lang="en"/>
              <a:t>on best-performing model - </a:t>
            </a:r>
            <a:r>
              <a:rPr b="1" lang="en"/>
              <a:t>Random Forest</a:t>
            </a:r>
            <a:endParaRPr b="1"/>
          </a:p>
        </p:txBody>
      </p:sp>
      <p:pic>
        <p:nvPicPr>
          <p:cNvPr id="246" name="Google Shape;246;p52"/>
          <p:cNvPicPr preferRelativeResize="0"/>
          <p:nvPr/>
        </p:nvPicPr>
        <p:blipFill rotWithShape="1">
          <a:blip r:embed="rId3">
            <a:alphaModFix/>
          </a:blip>
          <a:srcRect b="3183" l="2910" r="4118" t="2627"/>
          <a:stretch/>
        </p:blipFill>
        <p:spPr>
          <a:xfrm>
            <a:off x="2920988" y="1656975"/>
            <a:ext cx="2624674" cy="316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3"/>
          <p:cNvSpPr txBox="1"/>
          <p:nvPr>
            <p:ph type="title"/>
          </p:nvPr>
        </p:nvSpPr>
        <p:spPr>
          <a:xfrm>
            <a:off x="311700" y="189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2" name="Google Shape;252;p53"/>
          <p:cNvSpPr txBox="1"/>
          <p:nvPr>
            <p:ph idx="1" type="body"/>
          </p:nvPr>
        </p:nvSpPr>
        <p:spPr>
          <a:xfrm>
            <a:off x="311700" y="762575"/>
            <a:ext cx="8520600" cy="430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a:solidFill>
                <a:schemeClr val="dk1"/>
              </a:solidFill>
            </a:endParaRPr>
          </a:p>
          <a:p>
            <a:pPr indent="0" lvl="0" marL="0" rtl="0" algn="l">
              <a:spcBef>
                <a:spcPts val="1000"/>
              </a:spcBef>
              <a:spcAft>
                <a:spcPts val="1600"/>
              </a:spcAft>
              <a:buNone/>
            </a:pPr>
            <a:r>
              <a:t/>
            </a:r>
            <a:endParaRPr/>
          </a:p>
        </p:txBody>
      </p:sp>
      <p:pic>
        <p:nvPicPr>
          <p:cNvPr id="253" name="Google Shape;253;p53"/>
          <p:cNvPicPr preferRelativeResize="0"/>
          <p:nvPr/>
        </p:nvPicPr>
        <p:blipFill rotWithShape="1">
          <a:blip r:embed="rId3">
            <a:alphaModFix/>
          </a:blip>
          <a:srcRect b="0" l="0" r="7063" t="3753"/>
          <a:stretch/>
        </p:blipFill>
        <p:spPr>
          <a:xfrm>
            <a:off x="2181750" y="2155750"/>
            <a:ext cx="4780501" cy="2272976"/>
          </a:xfrm>
          <a:prstGeom prst="rect">
            <a:avLst/>
          </a:prstGeom>
          <a:noFill/>
          <a:ln>
            <a:noFill/>
          </a:ln>
        </p:spPr>
      </p:pic>
      <p:sp>
        <p:nvSpPr>
          <p:cNvPr id="254" name="Google Shape;254;p53"/>
          <p:cNvSpPr txBox="1"/>
          <p:nvPr/>
        </p:nvSpPr>
        <p:spPr>
          <a:xfrm>
            <a:off x="462400" y="1002975"/>
            <a:ext cx="698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Confusion Matrix for Best-performing model -</a:t>
            </a:r>
            <a:endParaRPr sz="1600"/>
          </a:p>
          <a:p>
            <a:pPr indent="0" lvl="0" marL="0" rtl="0" algn="l">
              <a:spcBef>
                <a:spcPts val="0"/>
              </a:spcBef>
              <a:spcAft>
                <a:spcPts val="0"/>
              </a:spcAft>
              <a:buNone/>
            </a:pPr>
            <a:r>
              <a:rPr lang="en" sz="1600"/>
              <a:t>Decision Tree Classifier after Hyperparameter Tuning and Cross Validation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58" name="Shape 258"/>
        <p:cNvGrpSpPr/>
        <p:nvPr/>
      </p:nvGrpSpPr>
      <p:grpSpPr>
        <a:xfrm>
          <a:off x="0" y="0"/>
          <a:ext cx="0" cy="0"/>
          <a:chOff x="0" y="0"/>
          <a:chExt cx="0" cy="0"/>
        </a:xfrm>
      </p:grpSpPr>
      <p:sp>
        <p:nvSpPr>
          <p:cNvPr id="259" name="Google Shape;259;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solidFill>
                  <a:srgbClr val="FFFFFF"/>
                </a:solidFill>
                <a:highlight>
                  <a:srgbClr val="000000"/>
                </a:highlight>
              </a:rPr>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8"/>
          <p:cNvSpPr txBox="1"/>
          <p:nvPr>
            <p:ph idx="1" type="subTitle"/>
          </p:nvPr>
        </p:nvSpPr>
        <p:spPr>
          <a:xfrm>
            <a:off x="444375" y="1025800"/>
            <a:ext cx="8151600" cy="330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sz="1800" u="sng"/>
              <a:t>Table of Contents</a:t>
            </a:r>
            <a:endParaRPr sz="1800" u="sng"/>
          </a:p>
          <a:p>
            <a:pPr indent="0" lvl="0" marL="0" marR="0" rtl="0" algn="l">
              <a:lnSpc>
                <a:spcPct val="100000"/>
              </a:lnSpc>
              <a:spcBef>
                <a:spcPts val="0"/>
              </a:spcBef>
              <a:spcAft>
                <a:spcPts val="0"/>
              </a:spcAft>
              <a:buClr>
                <a:srgbClr val="000000"/>
              </a:buClr>
              <a:buFont typeface="Arial"/>
              <a:buNone/>
            </a:pPr>
            <a:r>
              <a:t/>
            </a:r>
            <a:endParaRPr sz="1100" u="sng"/>
          </a:p>
          <a:p>
            <a:pPr indent="-342900" lvl="0" marL="457200" marR="0" rtl="0" algn="l">
              <a:lnSpc>
                <a:spcPct val="100000"/>
              </a:lnSpc>
              <a:spcBef>
                <a:spcPts val="0"/>
              </a:spcBef>
              <a:spcAft>
                <a:spcPts val="0"/>
              </a:spcAft>
              <a:buSzPts val="1800"/>
              <a:buAutoNum type="arabicPeriod"/>
            </a:pPr>
            <a:r>
              <a:rPr lang="en" sz="1800"/>
              <a:t>Introduction</a:t>
            </a:r>
            <a:endParaRPr sz="1800"/>
          </a:p>
          <a:p>
            <a:pPr indent="-342900" lvl="0" marL="457200" marR="0" rtl="0" algn="l">
              <a:lnSpc>
                <a:spcPct val="100000"/>
              </a:lnSpc>
              <a:spcBef>
                <a:spcPts val="0"/>
              </a:spcBef>
              <a:spcAft>
                <a:spcPts val="0"/>
              </a:spcAft>
              <a:buSzPts val="1800"/>
              <a:buAutoNum type="arabicPeriod"/>
            </a:pPr>
            <a:r>
              <a:rPr lang="en" sz="1800"/>
              <a:t>Problem Definition</a:t>
            </a:r>
            <a:endParaRPr sz="1800"/>
          </a:p>
          <a:p>
            <a:pPr indent="-342900" lvl="0" marL="457200" marR="0" rtl="0" algn="l">
              <a:lnSpc>
                <a:spcPct val="100000"/>
              </a:lnSpc>
              <a:spcBef>
                <a:spcPts val="0"/>
              </a:spcBef>
              <a:spcAft>
                <a:spcPts val="0"/>
              </a:spcAft>
              <a:buSzPts val="1800"/>
              <a:buAutoNum type="arabicPeriod"/>
            </a:pPr>
            <a:r>
              <a:rPr lang="en" sz="1800"/>
              <a:t>Dataset</a:t>
            </a:r>
            <a:endParaRPr sz="1800"/>
          </a:p>
          <a:p>
            <a:pPr indent="-342900" lvl="0" marL="457200" marR="0" rtl="0" algn="l">
              <a:lnSpc>
                <a:spcPct val="100000"/>
              </a:lnSpc>
              <a:spcBef>
                <a:spcPts val="0"/>
              </a:spcBef>
              <a:spcAft>
                <a:spcPts val="0"/>
              </a:spcAft>
              <a:buSzPts val="1800"/>
              <a:buAutoNum type="arabicPeriod"/>
            </a:pPr>
            <a:r>
              <a:rPr lang="en" sz="1800"/>
              <a:t>Data Pre-Processing</a:t>
            </a:r>
            <a:endParaRPr sz="1800"/>
          </a:p>
          <a:p>
            <a:pPr indent="-342900" lvl="0" marL="457200" marR="0" rtl="0" algn="l">
              <a:lnSpc>
                <a:spcPct val="100000"/>
              </a:lnSpc>
              <a:spcBef>
                <a:spcPts val="0"/>
              </a:spcBef>
              <a:spcAft>
                <a:spcPts val="0"/>
              </a:spcAft>
              <a:buSzPts val="1800"/>
              <a:buAutoNum type="arabicPeriod"/>
            </a:pPr>
            <a:r>
              <a:rPr lang="en" sz="1800"/>
              <a:t>Data Visualization</a:t>
            </a:r>
            <a:endParaRPr sz="1800"/>
          </a:p>
          <a:p>
            <a:pPr indent="-342900" lvl="0" marL="457200" marR="0" rtl="0" algn="l">
              <a:lnSpc>
                <a:spcPct val="100000"/>
              </a:lnSpc>
              <a:spcBef>
                <a:spcPts val="0"/>
              </a:spcBef>
              <a:spcAft>
                <a:spcPts val="0"/>
              </a:spcAft>
              <a:buSzPts val="1800"/>
              <a:buAutoNum type="arabicPeriod"/>
            </a:pPr>
            <a:r>
              <a:rPr lang="en" sz="1800"/>
              <a:t>Model Selection</a:t>
            </a:r>
            <a:endParaRPr sz="1800"/>
          </a:p>
          <a:p>
            <a:pPr indent="-342900" lvl="0" marL="457200" marR="0" rtl="0" algn="l">
              <a:lnSpc>
                <a:spcPct val="100000"/>
              </a:lnSpc>
              <a:spcBef>
                <a:spcPts val="0"/>
              </a:spcBef>
              <a:spcAft>
                <a:spcPts val="0"/>
              </a:spcAft>
              <a:buSzPts val="1800"/>
              <a:buAutoNum type="arabicPeriod"/>
            </a:pPr>
            <a:r>
              <a:rPr lang="en" sz="1800"/>
              <a:t>Methodology</a:t>
            </a:r>
            <a:endParaRPr sz="1800"/>
          </a:p>
          <a:p>
            <a:pPr indent="-342900" lvl="0" marL="457200" marR="0" rtl="0" algn="l">
              <a:lnSpc>
                <a:spcPct val="100000"/>
              </a:lnSpc>
              <a:spcBef>
                <a:spcPts val="0"/>
              </a:spcBef>
              <a:spcAft>
                <a:spcPts val="0"/>
              </a:spcAft>
              <a:buSzPts val="1800"/>
              <a:buAutoNum type="arabicPeriod"/>
            </a:pPr>
            <a:r>
              <a:rPr lang="en" sz="1800"/>
              <a:t>Evaluation Metrics</a:t>
            </a:r>
            <a:endParaRPr sz="1800"/>
          </a:p>
          <a:p>
            <a:pPr indent="-342900" lvl="0" marL="457200" marR="0" rtl="0" algn="l">
              <a:lnSpc>
                <a:spcPct val="100000"/>
              </a:lnSpc>
              <a:spcBef>
                <a:spcPts val="0"/>
              </a:spcBef>
              <a:spcAft>
                <a:spcPts val="0"/>
              </a:spcAft>
              <a:buSzPts val="1800"/>
              <a:buAutoNum type="arabicPeriod"/>
            </a:pPr>
            <a:r>
              <a:rPr lang="en" sz="1800"/>
              <a:t>Results - Raw Data, Sampling</a:t>
            </a:r>
            <a:endParaRPr sz="1800"/>
          </a:p>
          <a:p>
            <a:pPr indent="-342900" lvl="0" marL="457200" marR="0" rtl="0" algn="l">
              <a:lnSpc>
                <a:spcPct val="100000"/>
              </a:lnSpc>
              <a:spcBef>
                <a:spcPts val="0"/>
              </a:spcBef>
              <a:spcAft>
                <a:spcPts val="0"/>
              </a:spcAft>
              <a:buClr>
                <a:schemeClr val="dk1"/>
              </a:buClr>
              <a:buSzPts val="1800"/>
              <a:buAutoNum type="arabicPeriod"/>
            </a:pPr>
            <a:r>
              <a:rPr lang="en" sz="1800">
                <a:solidFill>
                  <a:schemeClr val="dk1"/>
                </a:solidFill>
              </a:rPr>
              <a:t>Fine-tuning</a:t>
            </a:r>
            <a:endParaRPr sz="1800">
              <a:solidFill>
                <a:schemeClr val="dk1"/>
              </a:solidFill>
            </a:endParaRPr>
          </a:p>
          <a:p>
            <a:pPr indent="-342900" lvl="0" marL="457200" marR="0" rtl="0" algn="l">
              <a:lnSpc>
                <a:spcPct val="100000"/>
              </a:lnSpc>
              <a:spcBef>
                <a:spcPts val="0"/>
              </a:spcBef>
              <a:spcAft>
                <a:spcPts val="0"/>
              </a:spcAft>
              <a:buClr>
                <a:schemeClr val="dk1"/>
              </a:buClr>
              <a:buSzPts val="1800"/>
              <a:buAutoNum type="arabicPeriod"/>
            </a:pPr>
            <a:r>
              <a:rPr lang="en" sz="1800">
                <a:solidFill>
                  <a:schemeClr val="dk1"/>
                </a:solidFill>
              </a:rPr>
              <a:t>Cross Validation</a:t>
            </a:r>
            <a:endParaRPr sz="1800">
              <a:solidFill>
                <a:schemeClr val="dk1"/>
              </a:solidFill>
            </a:endParaRPr>
          </a:p>
          <a:p>
            <a:pPr indent="-342900" lvl="0" marL="457200" marR="0" rtl="0" algn="l">
              <a:lnSpc>
                <a:spcPct val="100000"/>
              </a:lnSpc>
              <a:spcBef>
                <a:spcPts val="0"/>
              </a:spcBef>
              <a:spcAft>
                <a:spcPts val="0"/>
              </a:spcAft>
              <a:buSzPts val="1800"/>
              <a:buAutoNum type="arabicPeriod"/>
            </a:pPr>
            <a:r>
              <a:rPr lang="en" sz="1800"/>
              <a:t>Feature Importance</a:t>
            </a:r>
            <a:endParaRPr sz="1800"/>
          </a:p>
          <a:p>
            <a:pPr indent="-342900" lvl="0" marL="457200" marR="0" rtl="0" algn="l">
              <a:lnSpc>
                <a:spcPct val="100000"/>
              </a:lnSpc>
              <a:spcBef>
                <a:spcPts val="0"/>
              </a:spcBef>
              <a:spcAft>
                <a:spcPts val="0"/>
              </a:spcAft>
              <a:buSzPts val="1800"/>
              <a:buAutoNum type="arabicPeriod"/>
            </a:pPr>
            <a:r>
              <a:rPr lang="en" sz="1800"/>
              <a:t>Conclusion</a:t>
            </a:r>
            <a:endParaRPr sz="1800"/>
          </a:p>
          <a:p>
            <a:pPr indent="0" lvl="0" marL="0" marR="0" rtl="0" algn="l">
              <a:lnSpc>
                <a:spcPct val="100000"/>
              </a:lnSpc>
              <a:spcBef>
                <a:spcPts val="0"/>
              </a:spcBef>
              <a:spcAft>
                <a:spcPts val="0"/>
              </a:spcAft>
              <a:buClr>
                <a:srgbClr val="000000"/>
              </a:buClr>
              <a:buFont typeface="Arial"/>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9"/>
          <p:cNvSpPr txBox="1"/>
          <p:nvPr>
            <p:ph type="title"/>
          </p:nvPr>
        </p:nvSpPr>
        <p:spPr>
          <a:xfrm>
            <a:off x="311700" y="24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39"/>
          <p:cNvSpPr txBox="1"/>
          <p:nvPr>
            <p:ph idx="1" type="body"/>
          </p:nvPr>
        </p:nvSpPr>
        <p:spPr>
          <a:xfrm>
            <a:off x="0" y="1051150"/>
            <a:ext cx="3885600" cy="37557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Increasing road safety and reducing traffic accidents have been one of the major factors while developing and maintaining roads. </a:t>
            </a:r>
            <a:endParaRPr>
              <a:solidFill>
                <a:schemeClr val="dk1"/>
              </a:solidFill>
              <a:latin typeface="Calibri"/>
              <a:ea typeface="Calibri"/>
              <a:cs typeface="Calibri"/>
              <a:sym typeface="Calibri"/>
            </a:endParaRPr>
          </a:p>
          <a:p>
            <a:pPr indent="0" lvl="0" marL="45720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Road accidents have an impact on the economy due to loss of life and property damage and also on the population’s social and emotional well-being. </a:t>
            </a:r>
            <a:endParaRPr>
              <a:solidFill>
                <a:schemeClr val="dk1"/>
              </a:solidFill>
              <a:latin typeface="Calibri"/>
              <a:ea typeface="Calibri"/>
              <a:cs typeface="Calibri"/>
              <a:sym typeface="Calibri"/>
            </a:endParaRPr>
          </a:p>
          <a:p>
            <a:pPr indent="0" lvl="0" marL="45720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An effective analysis of the severity of the accidents can help in reducing the traffic accidents. </a:t>
            </a:r>
            <a:endParaRPr>
              <a:solidFill>
                <a:schemeClr val="dk1"/>
              </a:solidFill>
              <a:latin typeface="Calibri"/>
              <a:ea typeface="Calibri"/>
              <a:cs typeface="Calibri"/>
              <a:sym typeface="Calibri"/>
            </a:endParaRPr>
          </a:p>
          <a:p>
            <a:pPr indent="0" lvl="0" marL="45720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Also, understanding and analyzing the features that have high impact for Fatal injuries.</a:t>
            </a:r>
            <a:endParaRPr>
              <a:solidFill>
                <a:schemeClr val="dk1"/>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142" name="Google Shape;142;p39"/>
          <p:cNvPicPr preferRelativeResize="0"/>
          <p:nvPr/>
        </p:nvPicPr>
        <p:blipFill>
          <a:blip r:embed="rId3">
            <a:alphaModFix/>
          </a:blip>
          <a:stretch>
            <a:fillRect/>
          </a:stretch>
        </p:blipFill>
        <p:spPr>
          <a:xfrm>
            <a:off x="3885613" y="1051149"/>
            <a:ext cx="5258386" cy="3201599"/>
          </a:xfrm>
          <a:prstGeom prst="rect">
            <a:avLst/>
          </a:prstGeom>
          <a:noFill/>
          <a:ln>
            <a:noFill/>
          </a:ln>
        </p:spPr>
      </p:pic>
      <p:sp>
        <p:nvSpPr>
          <p:cNvPr id="143" name="Google Shape;143;p39"/>
          <p:cNvSpPr txBox="1"/>
          <p:nvPr/>
        </p:nvSpPr>
        <p:spPr>
          <a:xfrm>
            <a:off x="4591113" y="4325300"/>
            <a:ext cx="407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Number of Fatalities in the US from 1920 - 2020</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149" name="Google Shape;149;p40"/>
          <p:cNvSpPr txBox="1"/>
          <p:nvPr>
            <p:ph idx="1" type="body"/>
          </p:nvPr>
        </p:nvSpPr>
        <p:spPr>
          <a:xfrm>
            <a:off x="406725" y="1204850"/>
            <a:ext cx="8053500" cy="32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intend to do an “</a:t>
            </a:r>
            <a:r>
              <a:rPr b="1" lang="en"/>
              <a:t>Analysis of different machine learning models for Road Traffic Accidents</a:t>
            </a:r>
            <a:r>
              <a:rPr lang="en"/>
              <a:t>”.</a:t>
            </a:r>
            <a:endParaRPr/>
          </a:p>
          <a:p>
            <a:pPr indent="0" lvl="0" marL="0" rtl="0" algn="just">
              <a:spcBef>
                <a:spcPts val="1600"/>
              </a:spcBef>
              <a:spcAft>
                <a:spcPts val="1600"/>
              </a:spcAft>
              <a:buClr>
                <a:schemeClr val="dk1"/>
              </a:buClr>
              <a:buSzPts val="1100"/>
              <a:buFont typeface="Arial"/>
              <a:buNone/>
            </a:pPr>
            <a:r>
              <a:rPr lang="en"/>
              <a:t>The problem can be classified into a </a:t>
            </a:r>
            <a:r>
              <a:rPr b="1" lang="en"/>
              <a:t>Supervised Learning Task</a:t>
            </a:r>
            <a:r>
              <a:rPr lang="en"/>
              <a:t> where the Road Traffic Accidents (RTA) dataset will be used for benchmarking the evaluation metrics of various multi-label classification machine learning models.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1"/>
          <p:cNvSpPr txBox="1"/>
          <p:nvPr>
            <p:ph type="title"/>
          </p:nvPr>
        </p:nvSpPr>
        <p:spPr>
          <a:xfrm>
            <a:off x="311700" y="26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r>
              <a:rPr lang="en"/>
              <a:t>set</a:t>
            </a:r>
            <a:endParaRPr/>
          </a:p>
        </p:txBody>
      </p:sp>
      <p:sp>
        <p:nvSpPr>
          <p:cNvPr id="155" name="Google Shape;155;p41"/>
          <p:cNvSpPr txBox="1"/>
          <p:nvPr>
            <p:ph idx="1" type="body"/>
          </p:nvPr>
        </p:nvSpPr>
        <p:spPr>
          <a:xfrm>
            <a:off x="213600" y="936077"/>
            <a:ext cx="8716800" cy="22506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The data set has been prepared from manual records of road traffic accidents of the year 2017-20.</a:t>
            </a:r>
            <a:endParaRPr/>
          </a:p>
          <a:p>
            <a:pPr indent="-317500" lvl="0" marL="457200" rtl="0" algn="just">
              <a:spcBef>
                <a:spcPts val="1000"/>
              </a:spcBef>
              <a:spcAft>
                <a:spcPts val="0"/>
              </a:spcAft>
              <a:buSzPts val="1400"/>
              <a:buChar char="●"/>
            </a:pPr>
            <a:r>
              <a:rPr lang="en"/>
              <a:t>All the sensitive information has been excluded during data encoding and finally, it has 32 features and 12316 instances of the accident.</a:t>
            </a:r>
            <a:endParaRPr/>
          </a:p>
          <a:p>
            <a:pPr indent="-317500" lvl="0" marL="457200" rtl="0" algn="just">
              <a:spcBef>
                <a:spcPts val="1000"/>
              </a:spcBef>
              <a:spcAft>
                <a:spcPts val="0"/>
              </a:spcAft>
              <a:buSzPts val="1400"/>
              <a:buChar char="●"/>
            </a:pPr>
            <a:r>
              <a:rPr lang="en"/>
              <a:t>The </a:t>
            </a:r>
            <a:r>
              <a:rPr b="1" lang="en"/>
              <a:t>target attribute</a:t>
            </a:r>
            <a:r>
              <a:rPr lang="en"/>
              <a:t> is </a:t>
            </a:r>
            <a:r>
              <a:rPr b="1" lang="en"/>
              <a:t>‘Accident_severity’</a:t>
            </a:r>
            <a:r>
              <a:rPr lang="en"/>
              <a:t>, which contains </a:t>
            </a:r>
            <a:r>
              <a:rPr b="1" lang="en"/>
              <a:t>3</a:t>
            </a:r>
            <a:r>
              <a:rPr lang="en"/>
              <a:t> </a:t>
            </a:r>
            <a:r>
              <a:rPr b="1" lang="en"/>
              <a:t>categorical</a:t>
            </a:r>
            <a:r>
              <a:rPr lang="en"/>
              <a:t> possible values, the values indicate an accident injury severity: </a:t>
            </a:r>
            <a:endParaRPr/>
          </a:p>
          <a:p>
            <a:pPr indent="-317500" lvl="1" marL="914400" rtl="0" algn="just">
              <a:spcBef>
                <a:spcPts val="1000"/>
              </a:spcBef>
              <a:spcAft>
                <a:spcPts val="0"/>
              </a:spcAft>
              <a:buSzPts val="1400"/>
              <a:buChar char="○"/>
            </a:pPr>
            <a:r>
              <a:rPr lang="en" sz="1400"/>
              <a:t>Slight Injury</a:t>
            </a:r>
            <a:endParaRPr sz="1400"/>
          </a:p>
          <a:p>
            <a:pPr indent="-317500" lvl="1" marL="914400" rtl="0" algn="just">
              <a:spcBef>
                <a:spcPts val="1000"/>
              </a:spcBef>
              <a:spcAft>
                <a:spcPts val="0"/>
              </a:spcAft>
              <a:buSzPts val="1400"/>
              <a:buChar char="○"/>
            </a:pPr>
            <a:r>
              <a:rPr lang="en" sz="1400"/>
              <a:t>Serious Injury</a:t>
            </a:r>
            <a:endParaRPr sz="1400"/>
          </a:p>
          <a:p>
            <a:pPr indent="-317500" lvl="1" marL="914400" rtl="0" algn="just">
              <a:spcBef>
                <a:spcPts val="1000"/>
              </a:spcBef>
              <a:spcAft>
                <a:spcPts val="0"/>
              </a:spcAft>
              <a:buSzPts val="1400"/>
              <a:buChar char="○"/>
            </a:pPr>
            <a:r>
              <a:rPr lang="en" sz="1400"/>
              <a:t>Fatal Injury</a:t>
            </a:r>
            <a:endParaRPr sz="1400"/>
          </a:p>
          <a:p>
            <a:pPr indent="0" lvl="0" marL="0" rtl="0" algn="just">
              <a:spcBef>
                <a:spcPts val="1000"/>
              </a:spcBef>
              <a:spcAft>
                <a:spcPts val="0"/>
              </a:spcAft>
              <a:buClr>
                <a:schemeClr val="dk1"/>
              </a:buClr>
              <a:buSzPts val="1100"/>
              <a:buFont typeface="Arial"/>
              <a:buNone/>
            </a:pPr>
            <a:r>
              <a:t/>
            </a:r>
            <a:endParaRPr/>
          </a:p>
          <a:p>
            <a:pPr indent="0" lvl="0" marL="0" rtl="0" algn="just">
              <a:spcBef>
                <a:spcPts val="1600"/>
              </a:spcBef>
              <a:spcAft>
                <a:spcPts val="0"/>
              </a:spcAft>
              <a:buClr>
                <a:schemeClr val="dk1"/>
              </a:buClr>
              <a:buSzPts val="1100"/>
              <a:buFont typeface="Arial"/>
              <a:buNone/>
            </a:pPr>
            <a:r>
              <a:t/>
            </a:r>
            <a:endParaRPr/>
          </a:p>
          <a:p>
            <a:pPr indent="0" lvl="0" marL="0" rtl="0" algn="just">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56" name="Google Shape;156;p41"/>
          <p:cNvPicPr preferRelativeResize="0"/>
          <p:nvPr/>
        </p:nvPicPr>
        <p:blipFill>
          <a:blip r:embed="rId3">
            <a:alphaModFix/>
          </a:blip>
          <a:stretch>
            <a:fillRect/>
          </a:stretch>
        </p:blipFill>
        <p:spPr>
          <a:xfrm>
            <a:off x="3060950" y="2645750"/>
            <a:ext cx="5869450" cy="230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2"/>
          <p:cNvSpPr txBox="1"/>
          <p:nvPr>
            <p:ph type="title"/>
          </p:nvPr>
        </p:nvSpPr>
        <p:spPr>
          <a:xfrm>
            <a:off x="311700" y="26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a:t>
            </a:r>
            <a:endParaRPr/>
          </a:p>
        </p:txBody>
      </p:sp>
      <p:sp>
        <p:nvSpPr>
          <p:cNvPr id="162" name="Google Shape;162;p42"/>
          <p:cNvSpPr txBox="1"/>
          <p:nvPr>
            <p:ph idx="1" type="body"/>
          </p:nvPr>
        </p:nvSpPr>
        <p:spPr>
          <a:xfrm>
            <a:off x="213600" y="834025"/>
            <a:ext cx="8716800" cy="4207500"/>
          </a:xfrm>
          <a:prstGeom prst="rect">
            <a:avLst/>
          </a:prstGeom>
        </p:spPr>
        <p:txBody>
          <a:bodyPr anchorCtr="0" anchor="t" bIns="91425" lIns="91425" spcFirstLastPara="1" rIns="91425" wrap="square" tIns="91425">
            <a:noAutofit/>
          </a:bodyPr>
          <a:lstStyle/>
          <a:p>
            <a:pPr indent="0" lvl="0" marL="228600" rtl="0" algn="just">
              <a:lnSpc>
                <a:spcPct val="100000"/>
              </a:lnSpc>
              <a:spcBef>
                <a:spcPts val="0"/>
              </a:spcBef>
              <a:spcAft>
                <a:spcPts val="0"/>
              </a:spcAft>
              <a:buNone/>
            </a:pPr>
            <a:r>
              <a:t/>
            </a:r>
            <a:endParaRPr>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n">
                <a:solidFill>
                  <a:schemeClr val="dk1"/>
                </a:solidFill>
              </a:rPr>
              <a:t>Selecting useful columns to keep and removing the rest</a:t>
            </a:r>
            <a:endParaRPr b="1">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Predictive - useful</a:t>
            </a:r>
            <a:endParaRPr sz="1400">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Irrelevant / Bad - drop</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n">
                <a:solidFill>
                  <a:schemeClr val="dk1"/>
                </a:solidFill>
              </a:rPr>
              <a:t>Handling Null/Missing values</a:t>
            </a:r>
            <a:endParaRPr b="1">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Most frequently used - mode</a:t>
            </a:r>
            <a:endParaRPr sz="1400">
              <a:solidFill>
                <a:schemeClr val="dk1"/>
              </a:solidFill>
            </a:endParaRPr>
          </a:p>
          <a:p>
            <a:pPr indent="-317500" lvl="0" marL="457200" rtl="0" algn="just">
              <a:lnSpc>
                <a:spcPct val="150000"/>
              </a:lnSpc>
              <a:spcBef>
                <a:spcPts val="0"/>
              </a:spcBef>
              <a:spcAft>
                <a:spcPts val="0"/>
              </a:spcAft>
              <a:buClr>
                <a:schemeClr val="dk1"/>
              </a:buClr>
              <a:buSzPts val="1400"/>
              <a:buFont typeface="Calibri"/>
              <a:buAutoNum type="arabicPeriod"/>
            </a:pPr>
            <a:r>
              <a:rPr lang="en">
                <a:solidFill>
                  <a:schemeClr val="dk1"/>
                </a:solidFill>
              </a:rPr>
              <a:t> </a:t>
            </a:r>
            <a:r>
              <a:rPr b="1" lang="en">
                <a:solidFill>
                  <a:schemeClr val="dk1"/>
                </a:solidFill>
              </a:rPr>
              <a:t>Converting categorical values</a:t>
            </a:r>
            <a:endParaRPr b="1">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Using map() </a:t>
            </a:r>
            <a:endParaRPr sz="1400">
              <a:solidFill>
                <a:schemeClr val="dk1"/>
              </a:solidFill>
            </a:endParaRPr>
          </a:p>
          <a:p>
            <a:pPr indent="-317500" lvl="0" marL="457200" rtl="0" algn="just">
              <a:lnSpc>
                <a:spcPct val="150000"/>
              </a:lnSpc>
              <a:spcBef>
                <a:spcPts val="0"/>
              </a:spcBef>
              <a:spcAft>
                <a:spcPts val="0"/>
              </a:spcAft>
              <a:buClr>
                <a:schemeClr val="dk1"/>
              </a:buClr>
              <a:buSzPts val="1400"/>
              <a:buFont typeface="Calibri"/>
              <a:buAutoNum type="arabicPeriod"/>
            </a:pPr>
            <a:r>
              <a:rPr lang="en">
                <a:solidFill>
                  <a:schemeClr val="dk1"/>
                </a:solidFill>
              </a:rPr>
              <a:t> </a:t>
            </a:r>
            <a:r>
              <a:rPr b="1" lang="en">
                <a:solidFill>
                  <a:schemeClr val="dk1"/>
                </a:solidFill>
              </a:rPr>
              <a:t>Using Label Encoder</a:t>
            </a:r>
            <a:endParaRPr>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Mapping remaining categorical columns to numeric</a:t>
            </a:r>
            <a:endParaRPr sz="1400">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n">
                <a:solidFill>
                  <a:schemeClr val="dk1"/>
                </a:solidFill>
              </a:rPr>
              <a:t>Train/Test Split</a:t>
            </a:r>
            <a:endParaRPr b="1">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Train - 70%</a:t>
            </a:r>
            <a:endParaRPr sz="1400">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Test - 30%</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3"/>
          <p:cNvSpPr txBox="1"/>
          <p:nvPr>
            <p:ph type="title"/>
          </p:nvPr>
        </p:nvSpPr>
        <p:spPr>
          <a:xfrm>
            <a:off x="311700" y="7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pic>
        <p:nvPicPr>
          <p:cNvPr id="168" name="Google Shape;168;p43"/>
          <p:cNvPicPr preferRelativeResize="0"/>
          <p:nvPr/>
        </p:nvPicPr>
        <p:blipFill rotWithShape="1">
          <a:blip r:embed="rId3">
            <a:alphaModFix/>
          </a:blip>
          <a:srcRect b="0" l="1220" r="-1219" t="-3263"/>
          <a:stretch/>
        </p:blipFill>
        <p:spPr>
          <a:xfrm>
            <a:off x="492325" y="1421375"/>
            <a:ext cx="2919175" cy="1977000"/>
          </a:xfrm>
          <a:prstGeom prst="rect">
            <a:avLst/>
          </a:prstGeom>
          <a:noFill/>
          <a:ln>
            <a:noFill/>
          </a:ln>
        </p:spPr>
      </p:pic>
      <p:sp>
        <p:nvSpPr>
          <p:cNvPr id="169" name="Google Shape;169;p43"/>
          <p:cNvSpPr txBox="1"/>
          <p:nvPr/>
        </p:nvSpPr>
        <p:spPr>
          <a:xfrm>
            <a:off x="1258350" y="3462450"/>
            <a:ext cx="1714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t>Target Class</a:t>
            </a:r>
            <a:endParaRPr b="1" sz="1000" u="sng"/>
          </a:p>
          <a:p>
            <a:pPr indent="0" lvl="0" marL="0" rtl="0" algn="l">
              <a:spcBef>
                <a:spcPts val="0"/>
              </a:spcBef>
              <a:spcAft>
                <a:spcPts val="0"/>
              </a:spcAft>
              <a:buNone/>
            </a:pPr>
            <a:r>
              <a:t/>
            </a:r>
            <a:endParaRPr b="1" sz="1000" u="sng"/>
          </a:p>
          <a:p>
            <a:pPr indent="0" lvl="0" marL="0" rtl="0" algn="ctr">
              <a:spcBef>
                <a:spcPts val="0"/>
              </a:spcBef>
              <a:spcAft>
                <a:spcPts val="0"/>
              </a:spcAft>
              <a:buNone/>
            </a:pPr>
            <a:r>
              <a:t/>
            </a:r>
            <a:endParaRPr sz="1000"/>
          </a:p>
        </p:txBody>
      </p:sp>
      <p:pic>
        <p:nvPicPr>
          <p:cNvPr id="170" name="Google Shape;170;p43"/>
          <p:cNvPicPr preferRelativeResize="0"/>
          <p:nvPr/>
        </p:nvPicPr>
        <p:blipFill>
          <a:blip r:embed="rId4">
            <a:alphaModFix/>
          </a:blip>
          <a:stretch>
            <a:fillRect/>
          </a:stretch>
        </p:blipFill>
        <p:spPr>
          <a:xfrm>
            <a:off x="4031125" y="186850"/>
            <a:ext cx="4801174" cy="4630126"/>
          </a:xfrm>
          <a:prstGeom prst="rect">
            <a:avLst/>
          </a:prstGeom>
          <a:noFill/>
          <a:ln>
            <a:noFill/>
          </a:ln>
        </p:spPr>
      </p:pic>
      <p:sp>
        <p:nvSpPr>
          <p:cNvPr id="171" name="Google Shape;171;p43"/>
          <p:cNvSpPr txBox="1"/>
          <p:nvPr/>
        </p:nvSpPr>
        <p:spPr>
          <a:xfrm>
            <a:off x="5261125" y="4816975"/>
            <a:ext cx="298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t>S</a:t>
            </a:r>
            <a:r>
              <a:rPr b="1" lang="en" sz="1000" u="sng"/>
              <a:t>eaborn.violinplot for the 20 features</a:t>
            </a:r>
            <a:endParaRPr b="1" sz="1000" u="sng"/>
          </a:p>
        </p:txBody>
      </p:sp>
      <p:sp>
        <p:nvSpPr>
          <p:cNvPr id="172" name="Google Shape;172;p43"/>
          <p:cNvSpPr txBox="1"/>
          <p:nvPr/>
        </p:nvSpPr>
        <p:spPr>
          <a:xfrm>
            <a:off x="2296125" y="1571600"/>
            <a:ext cx="137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rPr>
              <a:t>0</a:t>
            </a:r>
            <a:r>
              <a:rPr lang="en" sz="1000">
                <a:solidFill>
                  <a:schemeClr val="dk1"/>
                </a:solidFill>
              </a:rPr>
              <a:t>: Slight Injury</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1</a:t>
            </a:r>
            <a:r>
              <a:rPr lang="en" sz="1000">
                <a:solidFill>
                  <a:schemeClr val="dk1"/>
                </a:solidFill>
              </a:rPr>
              <a:t>: Serious Injury</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2</a:t>
            </a:r>
            <a:r>
              <a:rPr lang="en" sz="1000">
                <a:solidFill>
                  <a:schemeClr val="dk1"/>
                </a:solidFill>
              </a:rPr>
              <a:t>: Fatal Injury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4"/>
          <p:cNvSpPr txBox="1"/>
          <p:nvPr>
            <p:ph type="title"/>
          </p:nvPr>
        </p:nvSpPr>
        <p:spPr>
          <a:xfrm>
            <a:off x="311700" y="7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(contd)</a:t>
            </a:r>
            <a:endParaRPr/>
          </a:p>
        </p:txBody>
      </p:sp>
      <p:pic>
        <p:nvPicPr>
          <p:cNvPr id="178" name="Google Shape;178;p44"/>
          <p:cNvPicPr preferRelativeResize="0"/>
          <p:nvPr/>
        </p:nvPicPr>
        <p:blipFill>
          <a:blip r:embed="rId3">
            <a:alphaModFix/>
          </a:blip>
          <a:stretch>
            <a:fillRect/>
          </a:stretch>
        </p:blipFill>
        <p:spPr>
          <a:xfrm>
            <a:off x="2000225" y="666713"/>
            <a:ext cx="4683164" cy="3810074"/>
          </a:xfrm>
          <a:prstGeom prst="rect">
            <a:avLst/>
          </a:prstGeom>
          <a:noFill/>
          <a:ln>
            <a:noFill/>
          </a:ln>
        </p:spPr>
      </p:pic>
      <p:sp>
        <p:nvSpPr>
          <p:cNvPr id="179" name="Google Shape;179;p44"/>
          <p:cNvSpPr txBox="1"/>
          <p:nvPr/>
        </p:nvSpPr>
        <p:spPr>
          <a:xfrm>
            <a:off x="3078450" y="4493150"/>
            <a:ext cx="298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t>Correlation Map of the 20 features considered</a:t>
            </a:r>
            <a:endParaRPr b="1" sz="10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5"/>
          <p:cNvSpPr txBox="1"/>
          <p:nvPr>
            <p:ph type="title"/>
          </p:nvPr>
        </p:nvSpPr>
        <p:spPr>
          <a:xfrm>
            <a:off x="311700" y="26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185" name="Google Shape;185;p45"/>
          <p:cNvSpPr txBox="1"/>
          <p:nvPr>
            <p:ph idx="1" type="body"/>
          </p:nvPr>
        </p:nvSpPr>
        <p:spPr>
          <a:xfrm>
            <a:off x="213600" y="834025"/>
            <a:ext cx="8716800" cy="4207500"/>
          </a:xfrm>
          <a:prstGeom prst="rect">
            <a:avLst/>
          </a:prstGeom>
        </p:spPr>
        <p:txBody>
          <a:bodyPr anchorCtr="0" anchor="t" bIns="91425" lIns="91425" spcFirstLastPara="1" rIns="91425" wrap="square" tIns="91425">
            <a:noAutofit/>
          </a:bodyPr>
          <a:lstStyle/>
          <a:p>
            <a:pPr indent="0" lvl="0" marL="228600" rtl="0" algn="just">
              <a:lnSpc>
                <a:spcPct val="100000"/>
              </a:lnSpc>
              <a:spcBef>
                <a:spcPts val="0"/>
              </a:spcBef>
              <a:spcAft>
                <a:spcPts val="0"/>
              </a:spcAft>
              <a:buNone/>
            </a:pPr>
            <a:r>
              <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Labelled Data</a:t>
            </a:r>
            <a:endParaRPr b="1">
              <a:solidFill>
                <a:schemeClr val="dk1"/>
              </a:solidFill>
            </a:endParaRPr>
          </a:p>
          <a:p>
            <a:pPr indent="-317500" lvl="0" marL="457200" rtl="0" algn="just">
              <a:lnSpc>
                <a:spcPct val="150000"/>
              </a:lnSpc>
              <a:spcBef>
                <a:spcPts val="0"/>
              </a:spcBef>
              <a:spcAft>
                <a:spcPts val="0"/>
              </a:spcAft>
              <a:buClr>
                <a:schemeClr val="dk1"/>
              </a:buClr>
              <a:buSzPts val="1400"/>
              <a:buFont typeface="Calibri"/>
              <a:buChar char="●"/>
            </a:pPr>
            <a:r>
              <a:rPr b="1" lang="en">
                <a:solidFill>
                  <a:schemeClr val="dk1"/>
                </a:solidFill>
              </a:rPr>
              <a:t>Output Column - </a:t>
            </a:r>
            <a:r>
              <a:rPr lang="en">
                <a:solidFill>
                  <a:schemeClr val="dk1"/>
                </a:solidFill>
              </a:rPr>
              <a:t>Accident Severity</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Categories:</a:t>
            </a:r>
            <a:endParaRPr b="1">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Slight Injury</a:t>
            </a:r>
            <a:endParaRPr sz="1400">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Severe Injury</a:t>
            </a:r>
            <a:endParaRPr sz="1400">
              <a:solidFill>
                <a:schemeClr val="dk1"/>
              </a:solidFill>
            </a:endParaRPr>
          </a:p>
          <a:p>
            <a:pPr indent="-317500" lvl="1" marL="914400" rtl="0" algn="just">
              <a:lnSpc>
                <a:spcPct val="150000"/>
              </a:lnSpc>
              <a:spcBef>
                <a:spcPts val="0"/>
              </a:spcBef>
              <a:spcAft>
                <a:spcPts val="0"/>
              </a:spcAft>
              <a:buClr>
                <a:schemeClr val="dk1"/>
              </a:buClr>
              <a:buSzPts val="1400"/>
              <a:buChar char="○"/>
            </a:pPr>
            <a:r>
              <a:rPr lang="en" sz="1400">
                <a:solidFill>
                  <a:schemeClr val="dk1"/>
                </a:solidFill>
              </a:rPr>
              <a:t>Fatal Injury</a:t>
            </a:r>
            <a:endParaRPr sz="1400">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Supervised Learning - Classification Models</a:t>
            </a:r>
            <a:endParaRPr b="1">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a:solidFill>
                  <a:schemeClr val="dk1"/>
                </a:solidFill>
              </a:rPr>
              <a:t>Models we used:</a:t>
            </a:r>
            <a:endParaRPr b="1">
              <a:solidFill>
                <a:schemeClr val="dk1"/>
              </a:solidFill>
            </a:endParaRPr>
          </a:p>
          <a:p>
            <a:pPr indent="-317500" lvl="1" marL="914400" marR="0" rtl="0" algn="just">
              <a:lnSpc>
                <a:spcPct val="150000"/>
              </a:lnSpc>
              <a:spcBef>
                <a:spcPts val="0"/>
              </a:spcBef>
              <a:spcAft>
                <a:spcPts val="0"/>
              </a:spcAft>
              <a:buClr>
                <a:schemeClr val="dk1"/>
              </a:buClr>
              <a:buSzPts val="1400"/>
              <a:buChar char="○"/>
            </a:pPr>
            <a:r>
              <a:rPr lang="en" sz="1400">
                <a:solidFill>
                  <a:schemeClr val="dk1"/>
                </a:solidFill>
              </a:rPr>
              <a:t>Decision Tree Classifier</a:t>
            </a:r>
            <a:endParaRPr sz="1400">
              <a:solidFill>
                <a:schemeClr val="dk1"/>
              </a:solidFill>
            </a:endParaRPr>
          </a:p>
          <a:p>
            <a:pPr indent="-317500" lvl="1" marL="914400" marR="0" rtl="0" algn="just">
              <a:lnSpc>
                <a:spcPct val="150000"/>
              </a:lnSpc>
              <a:spcBef>
                <a:spcPts val="0"/>
              </a:spcBef>
              <a:spcAft>
                <a:spcPts val="0"/>
              </a:spcAft>
              <a:buClr>
                <a:schemeClr val="dk1"/>
              </a:buClr>
              <a:buSzPts val="1400"/>
              <a:buChar char="○"/>
            </a:pPr>
            <a:r>
              <a:rPr lang="en" sz="1400">
                <a:solidFill>
                  <a:schemeClr val="dk1"/>
                </a:solidFill>
              </a:rPr>
              <a:t>Random Forest Classifier</a:t>
            </a:r>
            <a:endParaRPr sz="1400">
              <a:solidFill>
                <a:schemeClr val="dk1"/>
              </a:solidFill>
            </a:endParaRPr>
          </a:p>
          <a:p>
            <a:pPr indent="-317500" lvl="1" marL="914400" marR="0" rtl="0" algn="just">
              <a:lnSpc>
                <a:spcPct val="150000"/>
              </a:lnSpc>
              <a:spcBef>
                <a:spcPts val="0"/>
              </a:spcBef>
              <a:spcAft>
                <a:spcPts val="0"/>
              </a:spcAft>
              <a:buClr>
                <a:schemeClr val="dk1"/>
              </a:buClr>
              <a:buSzPts val="1400"/>
              <a:buChar char="○"/>
            </a:pPr>
            <a:r>
              <a:rPr lang="en" sz="1400">
                <a:solidFill>
                  <a:schemeClr val="dk1"/>
                </a:solidFill>
              </a:rPr>
              <a:t>k-Nearest Neighbor Classifier</a:t>
            </a:r>
            <a:endParaRPr sz="1400">
              <a:solidFill>
                <a:schemeClr val="dk1"/>
              </a:solidFill>
            </a:endParaRPr>
          </a:p>
          <a:p>
            <a:pPr indent="-317500" lvl="1" marL="914400" marR="0" rtl="0" algn="just">
              <a:lnSpc>
                <a:spcPct val="150000"/>
              </a:lnSpc>
              <a:spcBef>
                <a:spcPts val="0"/>
              </a:spcBef>
              <a:spcAft>
                <a:spcPts val="0"/>
              </a:spcAft>
              <a:buClr>
                <a:schemeClr val="dk1"/>
              </a:buClr>
              <a:buSzPts val="1400"/>
              <a:buChar char="○"/>
            </a:pPr>
            <a:r>
              <a:rPr lang="en" sz="1400">
                <a:solidFill>
                  <a:schemeClr val="dk1"/>
                </a:solidFill>
              </a:rPr>
              <a:t>Support Vector Machine Classifier</a:t>
            </a:r>
            <a:endParaRPr b="1" sz="1400">
              <a:solidFill>
                <a:schemeClr val="dk1"/>
              </a:solidFill>
            </a:endParaRPr>
          </a:p>
          <a:p>
            <a:pPr indent="0" lvl="0" marL="457200" rtl="0" algn="just">
              <a:lnSpc>
                <a:spcPct val="150000"/>
              </a:lnSpc>
              <a:spcBef>
                <a:spcPts val="0"/>
              </a:spcBef>
              <a:spcAft>
                <a:spcPts val="0"/>
              </a:spcAft>
              <a:buNone/>
            </a:pPr>
            <a:r>
              <a:t/>
            </a:r>
            <a:endParaRPr b="1">
              <a:solidFill>
                <a:schemeClr val="dk1"/>
              </a:solidFill>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